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30275213" cy="42803763"/>
  <p:notesSz cx="6858000" cy="9144000"/>
  <p:defaultTextStyle>
    <a:defPPr>
      <a:defRPr lang="en-US"/>
    </a:defPPr>
    <a:lvl1pPr algn="l" defTabSz="4297363" rtl="0" eaLnBrk="0" fontAlgn="base" hangingPunct="0">
      <a:spcBef>
        <a:spcPct val="0"/>
      </a:spcBef>
      <a:spcAft>
        <a:spcPct val="0"/>
      </a:spcAft>
      <a:defRPr sz="8500" kern="1200">
        <a:solidFill>
          <a:schemeClr val="tx1"/>
        </a:solidFill>
        <a:latin typeface="Arial" charset="0"/>
        <a:ea typeface="+mn-ea"/>
        <a:cs typeface="+mn-cs"/>
      </a:defRPr>
    </a:lvl1pPr>
    <a:lvl2pPr marL="2147888" indent="-1690688" algn="l" defTabSz="4297363" rtl="0" eaLnBrk="0" fontAlgn="base" hangingPunct="0">
      <a:spcBef>
        <a:spcPct val="0"/>
      </a:spcBef>
      <a:spcAft>
        <a:spcPct val="0"/>
      </a:spcAft>
      <a:defRPr sz="8500" kern="1200">
        <a:solidFill>
          <a:schemeClr val="tx1"/>
        </a:solidFill>
        <a:latin typeface="Arial" charset="0"/>
        <a:ea typeface="+mn-ea"/>
        <a:cs typeface="+mn-cs"/>
      </a:defRPr>
    </a:lvl2pPr>
    <a:lvl3pPr marL="4297363" indent="-3382963" algn="l" defTabSz="4297363" rtl="0" eaLnBrk="0" fontAlgn="base" hangingPunct="0">
      <a:spcBef>
        <a:spcPct val="0"/>
      </a:spcBef>
      <a:spcAft>
        <a:spcPct val="0"/>
      </a:spcAft>
      <a:defRPr sz="8500" kern="1200">
        <a:solidFill>
          <a:schemeClr val="tx1"/>
        </a:solidFill>
        <a:latin typeface="Arial" charset="0"/>
        <a:ea typeface="+mn-ea"/>
        <a:cs typeface="+mn-cs"/>
      </a:defRPr>
    </a:lvl3pPr>
    <a:lvl4pPr marL="6446838" indent="-5075238" algn="l" defTabSz="4297363" rtl="0" eaLnBrk="0" fontAlgn="base" hangingPunct="0">
      <a:spcBef>
        <a:spcPct val="0"/>
      </a:spcBef>
      <a:spcAft>
        <a:spcPct val="0"/>
      </a:spcAft>
      <a:defRPr sz="8500" kern="1200">
        <a:solidFill>
          <a:schemeClr val="tx1"/>
        </a:solidFill>
        <a:latin typeface="Arial" charset="0"/>
        <a:ea typeface="+mn-ea"/>
        <a:cs typeface="+mn-cs"/>
      </a:defRPr>
    </a:lvl4pPr>
    <a:lvl5pPr marL="8596313" indent="-6767513" algn="l" defTabSz="4297363" rtl="0" eaLnBrk="0" fontAlgn="base" hangingPunct="0">
      <a:spcBef>
        <a:spcPct val="0"/>
      </a:spcBef>
      <a:spcAft>
        <a:spcPct val="0"/>
      </a:spcAft>
      <a:defRPr sz="8500" kern="1200">
        <a:solidFill>
          <a:schemeClr val="tx1"/>
        </a:solidFill>
        <a:latin typeface="Arial" charset="0"/>
        <a:ea typeface="+mn-ea"/>
        <a:cs typeface="+mn-cs"/>
      </a:defRPr>
    </a:lvl5pPr>
    <a:lvl6pPr marL="2286000" algn="l" defTabSz="914400" rtl="0" eaLnBrk="1" latinLnBrk="0" hangingPunct="1">
      <a:defRPr sz="8500" kern="1200">
        <a:solidFill>
          <a:schemeClr val="tx1"/>
        </a:solidFill>
        <a:latin typeface="Arial" charset="0"/>
        <a:ea typeface="+mn-ea"/>
        <a:cs typeface="+mn-cs"/>
      </a:defRPr>
    </a:lvl6pPr>
    <a:lvl7pPr marL="2743200" algn="l" defTabSz="914400" rtl="0" eaLnBrk="1" latinLnBrk="0" hangingPunct="1">
      <a:defRPr sz="8500" kern="1200">
        <a:solidFill>
          <a:schemeClr val="tx1"/>
        </a:solidFill>
        <a:latin typeface="Arial" charset="0"/>
        <a:ea typeface="+mn-ea"/>
        <a:cs typeface="+mn-cs"/>
      </a:defRPr>
    </a:lvl7pPr>
    <a:lvl8pPr marL="3200400" algn="l" defTabSz="914400" rtl="0" eaLnBrk="1" latinLnBrk="0" hangingPunct="1">
      <a:defRPr sz="8500" kern="1200">
        <a:solidFill>
          <a:schemeClr val="tx1"/>
        </a:solidFill>
        <a:latin typeface="Arial" charset="0"/>
        <a:ea typeface="+mn-ea"/>
        <a:cs typeface="+mn-cs"/>
      </a:defRPr>
    </a:lvl8pPr>
    <a:lvl9pPr marL="3657600" algn="l" defTabSz="914400" rtl="0" eaLnBrk="1" latinLnBrk="0" hangingPunct="1">
      <a:defRPr sz="85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20AC37"/>
    <a:srgbClr val="21B616"/>
    <a:srgbClr val="38AD1D"/>
    <a:srgbClr val="CB9101"/>
    <a:srgbClr val="9900CC"/>
    <a:srgbClr val="CC00FF"/>
    <a:srgbClr val="F3F5FA"/>
    <a:srgbClr val="CDD2DE"/>
    <a:srgbClr val="E3E9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378" autoAdjust="0"/>
    <p:restoredTop sz="99140" autoAdjust="0"/>
  </p:normalViewPr>
  <p:slideViewPr>
    <p:cSldViewPr snapToGrid="0" snapToObjects="1">
      <p:cViewPr>
        <p:scale>
          <a:sx n="33" d="100"/>
          <a:sy n="33" d="100"/>
        </p:scale>
        <p:origin x="-804" y="-126"/>
      </p:cViewPr>
      <p:guideLst>
        <p:guide orient="horz" pos="4316"/>
        <p:guide orient="horz" pos="375"/>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273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298410"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298410" eaLnBrk="1" fontAlgn="auto" hangingPunct="1">
              <a:spcBef>
                <a:spcPts val="0"/>
              </a:spcBef>
              <a:spcAft>
                <a:spcPts val="0"/>
              </a:spcAft>
              <a:defRPr sz="1200">
                <a:latin typeface="+mn-lt"/>
              </a:defRPr>
            </a:lvl1pPr>
          </a:lstStyle>
          <a:p>
            <a:pPr>
              <a:defRPr/>
            </a:pPr>
            <a:fld id="{9151C2EF-6B24-43BE-B839-887CF6E34459}" type="datetimeFigureOut">
              <a:rPr lang="en-US"/>
              <a:pPr>
                <a:defRPr/>
              </a:pPr>
              <a:t>2/13/2018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298410"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6012650B-3D05-425B-AEEF-D9785A53FDC6}" type="slidenum">
              <a:rPr lang="en-US" altLang="en-US"/>
              <a:pPr>
                <a:defRPr/>
              </a:pPr>
              <a:t>‹#›</a:t>
            </a:fld>
            <a:endParaRPr lang="en-US" altLang="en-US"/>
          </a:p>
        </p:txBody>
      </p:sp>
    </p:spTree>
    <p:extLst>
      <p:ext uri="{BB962C8B-B14F-4D97-AF65-F5344CB8AC3E}">
        <p14:creationId xmlns:p14="http://schemas.microsoft.com/office/powerpoint/2010/main" xmlns="" val="353249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298410"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298410" eaLnBrk="1" fontAlgn="auto" hangingPunct="1">
              <a:spcBef>
                <a:spcPts val="0"/>
              </a:spcBef>
              <a:spcAft>
                <a:spcPts val="0"/>
              </a:spcAft>
              <a:defRPr sz="1200">
                <a:latin typeface="+mn-lt"/>
              </a:defRPr>
            </a:lvl1pPr>
          </a:lstStyle>
          <a:p>
            <a:pPr>
              <a:defRPr/>
            </a:pPr>
            <a:fld id="{066B6D15-9EEF-47C5-AB73-5925264B1CA2}" type="datetimeFigureOut">
              <a:rPr lang="en-US"/>
              <a:pPr>
                <a:defRPr/>
              </a:pPr>
              <a:t>2/13/2018</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298410"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EF1D01F4-A21C-47F9-888A-3605BDC04FEE}" type="slidenum">
              <a:rPr lang="en-US" altLang="en-US"/>
              <a:pPr>
                <a:defRPr/>
              </a:pPr>
              <a:t>‹#›</a:t>
            </a:fld>
            <a:endParaRPr lang="en-US" altLang="en-US"/>
          </a:p>
        </p:txBody>
      </p:sp>
    </p:spTree>
    <p:extLst>
      <p:ext uri="{BB962C8B-B14F-4D97-AF65-F5344CB8AC3E}">
        <p14:creationId xmlns:p14="http://schemas.microsoft.com/office/powerpoint/2010/main" xmlns="" val="1578476424"/>
      </p:ext>
    </p:extLst>
  </p:cSld>
  <p:clrMap bg1="lt1" tx1="dk1" bg2="lt2" tx2="dk2" accent1="accent1" accent2="accent2" accent3="accent3" accent4="accent4" accent5="accent5" accent6="accent6" hlink="hlink" folHlink="folHlink"/>
  <p:notesStyle>
    <a:lvl1pPr algn="l" defTabSz="4297363" rtl="0" eaLnBrk="0" fontAlgn="base" hangingPunct="0">
      <a:spcBef>
        <a:spcPct val="30000"/>
      </a:spcBef>
      <a:spcAft>
        <a:spcPct val="0"/>
      </a:spcAft>
      <a:defRPr sz="5800" kern="1200">
        <a:solidFill>
          <a:schemeClr val="tx1"/>
        </a:solidFill>
        <a:latin typeface="+mn-lt"/>
        <a:ea typeface="+mn-ea"/>
        <a:cs typeface="+mn-cs"/>
      </a:defRPr>
    </a:lvl1pPr>
    <a:lvl2pPr marL="2147888" algn="l" defTabSz="4297363" rtl="0" eaLnBrk="0" fontAlgn="base" hangingPunct="0">
      <a:spcBef>
        <a:spcPct val="30000"/>
      </a:spcBef>
      <a:spcAft>
        <a:spcPct val="0"/>
      </a:spcAft>
      <a:defRPr sz="5800" kern="1200">
        <a:solidFill>
          <a:schemeClr val="tx1"/>
        </a:solidFill>
        <a:latin typeface="+mn-lt"/>
        <a:ea typeface="+mn-ea"/>
        <a:cs typeface="+mn-cs"/>
      </a:defRPr>
    </a:lvl2pPr>
    <a:lvl3pPr marL="4297363" algn="l" defTabSz="4297363" rtl="0" eaLnBrk="0" fontAlgn="base" hangingPunct="0">
      <a:spcBef>
        <a:spcPct val="30000"/>
      </a:spcBef>
      <a:spcAft>
        <a:spcPct val="0"/>
      </a:spcAft>
      <a:defRPr sz="5800" kern="1200">
        <a:solidFill>
          <a:schemeClr val="tx1"/>
        </a:solidFill>
        <a:latin typeface="+mn-lt"/>
        <a:ea typeface="+mn-ea"/>
        <a:cs typeface="+mn-cs"/>
      </a:defRPr>
    </a:lvl3pPr>
    <a:lvl4pPr marL="6446838" algn="l" defTabSz="4297363" rtl="0" eaLnBrk="0" fontAlgn="base" hangingPunct="0">
      <a:spcBef>
        <a:spcPct val="30000"/>
      </a:spcBef>
      <a:spcAft>
        <a:spcPct val="0"/>
      </a:spcAft>
      <a:defRPr sz="5800" kern="1200">
        <a:solidFill>
          <a:schemeClr val="tx1"/>
        </a:solidFill>
        <a:latin typeface="+mn-lt"/>
        <a:ea typeface="+mn-ea"/>
        <a:cs typeface="+mn-cs"/>
      </a:defRPr>
    </a:lvl4pPr>
    <a:lvl5pPr marL="8596313" algn="l" defTabSz="4297363" rtl="0" eaLnBrk="0" fontAlgn="base" hangingPunct="0">
      <a:spcBef>
        <a:spcPct val="30000"/>
      </a:spcBef>
      <a:spcAft>
        <a:spcPct val="0"/>
      </a:spcAft>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8500">
                <a:solidFill>
                  <a:schemeClr val="tx1"/>
                </a:solidFill>
                <a:latin typeface="Arial" charset="0"/>
              </a:defRPr>
            </a:lvl1pPr>
            <a:lvl2pPr marL="742950" indent="-285750">
              <a:defRPr sz="8500">
                <a:solidFill>
                  <a:schemeClr val="tx1"/>
                </a:solidFill>
                <a:latin typeface="Arial" charset="0"/>
              </a:defRPr>
            </a:lvl2pPr>
            <a:lvl3pPr marL="1143000" indent="-228600">
              <a:defRPr sz="8500">
                <a:solidFill>
                  <a:schemeClr val="tx1"/>
                </a:solidFill>
                <a:latin typeface="Arial" charset="0"/>
              </a:defRPr>
            </a:lvl3pPr>
            <a:lvl4pPr marL="1600200" indent="-228600">
              <a:defRPr sz="8500">
                <a:solidFill>
                  <a:schemeClr val="tx1"/>
                </a:solidFill>
                <a:latin typeface="Arial" charset="0"/>
              </a:defRPr>
            </a:lvl4pPr>
            <a:lvl5pPr marL="2057400" indent="-228600">
              <a:defRPr sz="8500">
                <a:solidFill>
                  <a:schemeClr val="tx1"/>
                </a:solidFill>
                <a:latin typeface="Arial" charset="0"/>
              </a:defRPr>
            </a:lvl5pPr>
            <a:lvl6pPr marL="2514600" indent="-228600" defTabSz="4297363" eaLnBrk="0" fontAlgn="base" hangingPunct="0">
              <a:spcBef>
                <a:spcPct val="0"/>
              </a:spcBef>
              <a:spcAft>
                <a:spcPct val="0"/>
              </a:spcAft>
              <a:defRPr sz="8500">
                <a:solidFill>
                  <a:schemeClr val="tx1"/>
                </a:solidFill>
                <a:latin typeface="Arial" charset="0"/>
              </a:defRPr>
            </a:lvl6pPr>
            <a:lvl7pPr marL="2971800" indent="-228600" defTabSz="4297363" eaLnBrk="0" fontAlgn="base" hangingPunct="0">
              <a:spcBef>
                <a:spcPct val="0"/>
              </a:spcBef>
              <a:spcAft>
                <a:spcPct val="0"/>
              </a:spcAft>
              <a:defRPr sz="8500">
                <a:solidFill>
                  <a:schemeClr val="tx1"/>
                </a:solidFill>
                <a:latin typeface="Arial" charset="0"/>
              </a:defRPr>
            </a:lvl7pPr>
            <a:lvl8pPr marL="3429000" indent="-228600" defTabSz="4297363" eaLnBrk="0" fontAlgn="base" hangingPunct="0">
              <a:spcBef>
                <a:spcPct val="0"/>
              </a:spcBef>
              <a:spcAft>
                <a:spcPct val="0"/>
              </a:spcAft>
              <a:defRPr sz="8500">
                <a:solidFill>
                  <a:schemeClr val="tx1"/>
                </a:solidFill>
                <a:latin typeface="Arial" charset="0"/>
              </a:defRPr>
            </a:lvl8pPr>
            <a:lvl9pPr marL="3886200" indent="-228600" defTabSz="4297363" eaLnBrk="0" fontAlgn="base" hangingPunct="0">
              <a:spcBef>
                <a:spcPct val="0"/>
              </a:spcBef>
              <a:spcAft>
                <a:spcPct val="0"/>
              </a:spcAft>
              <a:defRPr sz="8500">
                <a:solidFill>
                  <a:schemeClr val="tx1"/>
                </a:solidFill>
                <a:latin typeface="Arial" charset="0"/>
              </a:defRPr>
            </a:lvl9pPr>
          </a:lstStyle>
          <a:p>
            <a:fld id="{6751F3E0-97B0-4C8C-A362-121A4B94F2AC}" type="slidenum">
              <a:rPr lang="en-US" altLang="en-US" sz="1200" smtClean="0">
                <a:latin typeface="Calibri" pitchFamily="34" charset="0"/>
              </a:rPr>
              <a:pPr/>
              <a:t>1</a:t>
            </a:fld>
            <a:endParaRPr lang="en-US" altLang="en-US" sz="120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Click to edit Master text styles</a:t>
            </a:r>
          </a:p>
        </p:txBody>
      </p:sp>
      <p:sp>
        <p:nvSpPr>
          <p:cNvPr id="6" name="Text Placeholder 5"/>
          <p:cNvSpPr>
            <a:spLocks noGrp="1"/>
          </p:cNvSpPr>
          <p:nvPr>
            <p:ph type="body" sz="quarter" idx="11"/>
          </p:nvPr>
        </p:nvSpPr>
        <p:spPr>
          <a:xfrm>
            <a:off x="636213" y="68470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Master text styles</a:t>
            </a:r>
          </a:p>
        </p:txBody>
      </p:sp>
      <p:sp>
        <p:nvSpPr>
          <p:cNvPr id="20" name="Text Placeholder 5"/>
          <p:cNvSpPr>
            <a:spLocks noGrp="1"/>
          </p:cNvSpPr>
          <p:nvPr>
            <p:ph type="body" sz="quarter" idx="20"/>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Master text styles</a:t>
            </a:r>
          </a:p>
        </p:txBody>
      </p:sp>
      <p:sp>
        <p:nvSpPr>
          <p:cNvPr id="25" name="Text Placeholder 5"/>
          <p:cNvSpPr>
            <a:spLocks noGrp="1"/>
          </p:cNvSpPr>
          <p:nvPr>
            <p:ph type="body" sz="quarter" idx="25"/>
          </p:nvPr>
        </p:nvSpPr>
        <p:spPr>
          <a:xfrm>
            <a:off x="15353328" y="68470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Master text styles</a:t>
            </a:r>
          </a:p>
        </p:txBody>
      </p:sp>
      <p:sp>
        <p:nvSpPr>
          <p:cNvPr id="26" name="Text Placeholder 3"/>
          <p:cNvSpPr>
            <a:spLocks noGrp="1"/>
          </p:cNvSpPr>
          <p:nvPr>
            <p:ph type="body" sz="quarter" idx="26"/>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Click to edit Master text styles</a:t>
            </a:r>
          </a:p>
        </p:txBody>
      </p:sp>
      <p:sp>
        <p:nvSpPr>
          <p:cNvPr id="27" name="Text Placeholder 5"/>
          <p:cNvSpPr>
            <a:spLocks noGrp="1"/>
          </p:cNvSpPr>
          <p:nvPr>
            <p:ph type="body" sz="quarter" idx="27"/>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Master text styles</a:t>
            </a:r>
          </a:p>
        </p:txBody>
      </p:sp>
      <p:sp>
        <p:nvSpPr>
          <p:cNvPr id="28" name="Text Placeholder 3"/>
          <p:cNvSpPr>
            <a:spLocks noGrp="1"/>
          </p:cNvSpPr>
          <p:nvPr>
            <p:ph type="body" sz="quarter" idx="28"/>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Click to edit Master text styles</a:t>
            </a:r>
          </a:p>
        </p:txBody>
      </p:sp>
      <p:sp>
        <p:nvSpPr>
          <p:cNvPr id="29" name="Text Placeholder 5"/>
          <p:cNvSpPr>
            <a:spLocks noGrp="1"/>
          </p:cNvSpPr>
          <p:nvPr>
            <p:ph type="body" sz="quarter" idx="29"/>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Master text styles</a:t>
            </a:r>
          </a:p>
        </p:txBody>
      </p:sp>
      <p:sp>
        <p:nvSpPr>
          <p:cNvPr id="30" name="Text Placeholder 3"/>
          <p:cNvSpPr>
            <a:spLocks noGrp="1"/>
          </p:cNvSpPr>
          <p:nvPr>
            <p:ph type="body" sz="quarter" idx="30"/>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Click to edit Master text styles</a:t>
            </a:r>
          </a:p>
        </p:txBody>
      </p:sp>
      <p:sp>
        <p:nvSpPr>
          <p:cNvPr id="60" name="Text Placeholder 3"/>
          <p:cNvSpPr>
            <a:spLocks noGrp="1"/>
          </p:cNvSpPr>
          <p:nvPr>
            <p:ph type="body" sz="quarter" idx="96"/>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Click to edit Master text styles</a:t>
            </a:r>
          </a:p>
        </p:txBody>
      </p:sp>
      <p:sp>
        <p:nvSpPr>
          <p:cNvPr id="76" name="Text Placeholder 76"/>
          <p:cNvSpPr>
            <a:spLocks noGrp="1"/>
          </p:cNvSpPr>
          <p:nvPr>
            <p:ph type="body" sz="quarter" idx="150"/>
          </p:nvPr>
        </p:nvSpPr>
        <p:spPr>
          <a:xfrm>
            <a:off x="4090899" y="4110875"/>
            <a:ext cx="22093415" cy="1087559"/>
          </a:xfrm>
          <a:prstGeom prst="rect">
            <a:avLst/>
          </a:prstGeom>
        </p:spPr>
        <p:txBody>
          <a:bodyPr lIns="77349" tIns="38675" rIns="77349" bIns="38675">
            <a:normAutofit/>
          </a:bodyPr>
          <a:lstStyle>
            <a:lvl1pPr marL="0" indent="0" algn="ctr">
              <a:buFontTx/>
              <a:buNone/>
              <a:defRPr sz="54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to edit Master text styles</a:t>
            </a:r>
          </a:p>
        </p:txBody>
      </p:sp>
      <p:sp>
        <p:nvSpPr>
          <p:cNvPr id="79" name="Text Placeholder 76"/>
          <p:cNvSpPr>
            <a:spLocks noGrp="1"/>
          </p:cNvSpPr>
          <p:nvPr>
            <p:ph type="body" sz="quarter" idx="151"/>
          </p:nvPr>
        </p:nvSpPr>
        <p:spPr>
          <a:xfrm>
            <a:off x="4090899" y="2558463"/>
            <a:ext cx="22093415" cy="1262156"/>
          </a:xfrm>
          <a:prstGeom prst="rect">
            <a:avLst/>
          </a:prstGeom>
        </p:spPr>
        <p:txBody>
          <a:bodyPr lIns="77349" tIns="38675" rIns="77349" bIns="38675" anchor="t" anchorCtr="1">
            <a:noAutofit/>
          </a:bodyPr>
          <a:lstStyle>
            <a:lvl1pPr marL="0" indent="0" algn="ctr">
              <a:buFontTx/>
              <a:buNone/>
              <a:defRPr sz="72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to edit Master text styles</a:t>
            </a:r>
          </a:p>
        </p:txBody>
      </p:sp>
      <p:sp>
        <p:nvSpPr>
          <p:cNvPr id="80" name="Text Placeholder 76"/>
          <p:cNvSpPr>
            <a:spLocks noGrp="1"/>
          </p:cNvSpPr>
          <p:nvPr>
            <p:ph type="body" sz="quarter" idx="153"/>
          </p:nvPr>
        </p:nvSpPr>
        <p:spPr>
          <a:xfrm>
            <a:off x="4090899" y="492940"/>
            <a:ext cx="22093415" cy="1775267"/>
          </a:xfrm>
          <a:prstGeom prst="rect">
            <a:avLst/>
          </a:prstGeom>
        </p:spPr>
        <p:txBody>
          <a:bodyPr lIns="77349" tIns="38675" rIns="77349" bIns="38675" anchor="t" anchorCtr="1">
            <a:normAutofit/>
          </a:bodyPr>
          <a:lstStyle>
            <a:lvl1pPr marL="0" indent="0" algn="ctr">
              <a:buFontTx/>
              <a:buNone/>
              <a:defRPr sz="98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to edit Master text styles</a:t>
            </a:r>
          </a:p>
        </p:txBody>
      </p:sp>
    </p:spTree>
    <p:extLst>
      <p:ext uri="{BB962C8B-B14F-4D97-AF65-F5344CB8AC3E}">
        <p14:creationId xmlns:p14="http://schemas.microsoft.com/office/powerpoint/2010/main" xmlns="" val="189041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3691" y="7880953"/>
            <a:ext cx="6936975"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Click to edit Master text styles</a:t>
            </a:r>
          </a:p>
        </p:txBody>
      </p:sp>
      <p:sp>
        <p:nvSpPr>
          <p:cNvPr id="6" name="Text Placeholder 5"/>
          <p:cNvSpPr>
            <a:spLocks noGrp="1"/>
          </p:cNvSpPr>
          <p:nvPr>
            <p:ph type="body" sz="quarter" idx="11"/>
          </p:nvPr>
        </p:nvSpPr>
        <p:spPr>
          <a:xfrm>
            <a:off x="636213" y="7087666"/>
            <a:ext cx="6931501" cy="783016"/>
          </a:xfrm>
          <a:prstGeom prst="rect">
            <a:avLst/>
          </a:prstGeom>
          <a:noFill/>
        </p:spPr>
        <p:txBody>
          <a:bodyPr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Master text styles</a:t>
            </a:r>
          </a:p>
        </p:txBody>
      </p:sp>
      <p:sp>
        <p:nvSpPr>
          <p:cNvPr id="19" name="Text Placeholder 3"/>
          <p:cNvSpPr>
            <a:spLocks noGrp="1"/>
          </p:cNvSpPr>
          <p:nvPr>
            <p:ph type="body" sz="quarter" idx="19"/>
          </p:nvPr>
        </p:nvSpPr>
        <p:spPr>
          <a:xfrm>
            <a:off x="622594" y="19232053"/>
            <a:ext cx="6938069"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Click to edit Master text styles</a:t>
            </a:r>
          </a:p>
        </p:txBody>
      </p:sp>
      <p:sp>
        <p:nvSpPr>
          <p:cNvPr id="20" name="Text Placeholder 5"/>
          <p:cNvSpPr>
            <a:spLocks noGrp="1"/>
          </p:cNvSpPr>
          <p:nvPr>
            <p:ph type="body" sz="quarter" idx="20"/>
          </p:nvPr>
        </p:nvSpPr>
        <p:spPr>
          <a:xfrm>
            <a:off x="636211" y="18480518"/>
            <a:ext cx="6932594"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Master text styles</a:t>
            </a:r>
          </a:p>
        </p:txBody>
      </p:sp>
      <p:sp>
        <p:nvSpPr>
          <p:cNvPr id="21" name="Text Placeholder 3"/>
          <p:cNvSpPr>
            <a:spLocks noGrp="1"/>
          </p:cNvSpPr>
          <p:nvPr>
            <p:ph type="body" sz="quarter" idx="21"/>
          </p:nvPr>
        </p:nvSpPr>
        <p:spPr>
          <a:xfrm>
            <a:off x="7992578" y="7870631"/>
            <a:ext cx="1429224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Click to edit Master text styles</a:t>
            </a:r>
          </a:p>
        </p:txBody>
      </p:sp>
      <p:sp>
        <p:nvSpPr>
          <p:cNvPr id="22" name="Text Placeholder 5"/>
          <p:cNvSpPr>
            <a:spLocks noGrp="1"/>
          </p:cNvSpPr>
          <p:nvPr>
            <p:ph type="body" sz="quarter" idx="22"/>
          </p:nvPr>
        </p:nvSpPr>
        <p:spPr>
          <a:xfrm>
            <a:off x="7992580" y="7087666"/>
            <a:ext cx="14292247"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Master text styles</a:t>
            </a:r>
          </a:p>
        </p:txBody>
      </p:sp>
      <p:sp>
        <p:nvSpPr>
          <p:cNvPr id="23" name="Text Placeholder 3"/>
          <p:cNvSpPr>
            <a:spLocks noGrp="1"/>
          </p:cNvSpPr>
          <p:nvPr>
            <p:ph type="body" sz="quarter" idx="23"/>
          </p:nvPr>
        </p:nvSpPr>
        <p:spPr>
          <a:xfrm>
            <a:off x="7992580" y="28196756"/>
            <a:ext cx="1429224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Click to edit Master text styles</a:t>
            </a:r>
          </a:p>
        </p:txBody>
      </p:sp>
      <p:sp>
        <p:nvSpPr>
          <p:cNvPr id="24" name="Text Placeholder 5"/>
          <p:cNvSpPr>
            <a:spLocks noGrp="1"/>
          </p:cNvSpPr>
          <p:nvPr>
            <p:ph type="body" sz="quarter" idx="24"/>
          </p:nvPr>
        </p:nvSpPr>
        <p:spPr>
          <a:xfrm>
            <a:off x="7992580" y="27403473"/>
            <a:ext cx="14292247"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Master text styles</a:t>
            </a:r>
          </a:p>
        </p:txBody>
      </p:sp>
      <p:sp>
        <p:nvSpPr>
          <p:cNvPr id="25" name="Text Placeholder 5"/>
          <p:cNvSpPr>
            <a:spLocks noGrp="1"/>
          </p:cNvSpPr>
          <p:nvPr>
            <p:ph type="body" sz="quarter" idx="25"/>
          </p:nvPr>
        </p:nvSpPr>
        <p:spPr>
          <a:xfrm>
            <a:off x="22710790" y="7087666"/>
            <a:ext cx="693021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Master text styles</a:t>
            </a:r>
          </a:p>
        </p:txBody>
      </p:sp>
      <p:sp>
        <p:nvSpPr>
          <p:cNvPr id="26" name="Text Placeholder 3"/>
          <p:cNvSpPr>
            <a:spLocks noGrp="1"/>
          </p:cNvSpPr>
          <p:nvPr>
            <p:ph type="body" sz="quarter" idx="26"/>
          </p:nvPr>
        </p:nvSpPr>
        <p:spPr>
          <a:xfrm>
            <a:off x="22710790" y="7880953"/>
            <a:ext cx="6930218"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Click to edit Master text styles</a:t>
            </a:r>
          </a:p>
        </p:txBody>
      </p:sp>
      <p:sp>
        <p:nvSpPr>
          <p:cNvPr id="27" name="Text Placeholder 5"/>
          <p:cNvSpPr>
            <a:spLocks noGrp="1"/>
          </p:cNvSpPr>
          <p:nvPr>
            <p:ph type="body" sz="quarter" idx="27"/>
          </p:nvPr>
        </p:nvSpPr>
        <p:spPr>
          <a:xfrm>
            <a:off x="22706864" y="18558829"/>
            <a:ext cx="693021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Master text styles</a:t>
            </a:r>
          </a:p>
        </p:txBody>
      </p:sp>
      <p:sp>
        <p:nvSpPr>
          <p:cNvPr id="28" name="Text Placeholder 3"/>
          <p:cNvSpPr>
            <a:spLocks noGrp="1"/>
          </p:cNvSpPr>
          <p:nvPr>
            <p:ph type="body" sz="quarter" idx="28"/>
          </p:nvPr>
        </p:nvSpPr>
        <p:spPr>
          <a:xfrm>
            <a:off x="22751309" y="19352112"/>
            <a:ext cx="6879920"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Click to edit Master text styles</a:t>
            </a:r>
          </a:p>
        </p:txBody>
      </p:sp>
      <p:sp>
        <p:nvSpPr>
          <p:cNvPr id="29" name="Text Placeholder 5"/>
          <p:cNvSpPr>
            <a:spLocks noGrp="1"/>
          </p:cNvSpPr>
          <p:nvPr>
            <p:ph type="body" sz="quarter" idx="29"/>
          </p:nvPr>
        </p:nvSpPr>
        <p:spPr>
          <a:xfrm>
            <a:off x="22710790" y="34002453"/>
            <a:ext cx="6930218" cy="783016"/>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Master text styles</a:t>
            </a:r>
          </a:p>
        </p:txBody>
      </p:sp>
      <p:sp>
        <p:nvSpPr>
          <p:cNvPr id="30" name="Text Placeholder 3"/>
          <p:cNvSpPr>
            <a:spLocks noGrp="1"/>
          </p:cNvSpPr>
          <p:nvPr>
            <p:ph type="body" sz="quarter" idx="30"/>
          </p:nvPr>
        </p:nvSpPr>
        <p:spPr>
          <a:xfrm>
            <a:off x="22697538" y="34864438"/>
            <a:ext cx="6933690"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Click to edit Master text styles</a:t>
            </a:r>
          </a:p>
        </p:txBody>
      </p:sp>
      <p:sp>
        <p:nvSpPr>
          <p:cNvPr id="84" name="Text Placeholder 76"/>
          <p:cNvSpPr>
            <a:spLocks noGrp="1"/>
          </p:cNvSpPr>
          <p:nvPr>
            <p:ph type="body" sz="quarter" idx="150"/>
          </p:nvPr>
        </p:nvSpPr>
        <p:spPr>
          <a:xfrm>
            <a:off x="4101963" y="3796231"/>
            <a:ext cx="22093415" cy="1087559"/>
          </a:xfrm>
          <a:prstGeom prst="rect">
            <a:avLst/>
          </a:prstGeom>
        </p:spPr>
        <p:txBody>
          <a:bodyPr lIns="77349" tIns="38675" rIns="77349" bIns="38675">
            <a:normAutofit/>
          </a:bodyPr>
          <a:lstStyle>
            <a:lvl1pPr marL="0" indent="0" algn="ctr">
              <a:buFontTx/>
              <a:buNone/>
              <a:defRPr sz="54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to edit Master text styles</a:t>
            </a:r>
          </a:p>
        </p:txBody>
      </p:sp>
      <p:sp>
        <p:nvSpPr>
          <p:cNvPr id="85" name="Text Placeholder 76"/>
          <p:cNvSpPr>
            <a:spLocks noGrp="1"/>
          </p:cNvSpPr>
          <p:nvPr>
            <p:ph type="body" sz="quarter" idx="151"/>
          </p:nvPr>
        </p:nvSpPr>
        <p:spPr>
          <a:xfrm>
            <a:off x="4101963" y="2197726"/>
            <a:ext cx="22093415" cy="1376139"/>
          </a:xfrm>
          <a:prstGeom prst="rect">
            <a:avLst/>
          </a:prstGeom>
        </p:spPr>
        <p:txBody>
          <a:bodyPr lIns="77349" tIns="38675" rIns="77349" bIns="38675" anchor="t" anchorCtr="1">
            <a:normAutofit/>
          </a:bodyPr>
          <a:lstStyle>
            <a:lvl1pPr marL="0" indent="0" algn="ctr">
              <a:buFontTx/>
              <a:buNone/>
              <a:defRPr sz="72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to edit Master text styles</a:t>
            </a:r>
          </a:p>
        </p:txBody>
      </p:sp>
      <p:sp>
        <p:nvSpPr>
          <p:cNvPr id="86" name="Text Placeholder 76"/>
          <p:cNvSpPr>
            <a:spLocks noGrp="1"/>
          </p:cNvSpPr>
          <p:nvPr>
            <p:ph type="body" sz="quarter" idx="178"/>
          </p:nvPr>
        </p:nvSpPr>
        <p:spPr>
          <a:xfrm>
            <a:off x="4090899" y="355780"/>
            <a:ext cx="22093415" cy="1692719"/>
          </a:xfrm>
          <a:prstGeom prst="rect">
            <a:avLst/>
          </a:prstGeom>
        </p:spPr>
        <p:txBody>
          <a:bodyPr lIns="77349" tIns="38675" rIns="77349" bIns="38675" anchor="t" anchorCtr="1">
            <a:normAutofit/>
          </a:bodyPr>
          <a:lstStyle>
            <a:lvl1pPr marL="0" indent="0" algn="ctr">
              <a:buFontTx/>
              <a:buNone/>
              <a:defRPr sz="98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to edit Master text styles</a:t>
            </a:r>
          </a:p>
        </p:txBody>
      </p:sp>
    </p:spTree>
    <p:extLst>
      <p:ext uri="{BB962C8B-B14F-4D97-AF65-F5344CB8AC3E}">
        <p14:creationId xmlns:p14="http://schemas.microsoft.com/office/powerpoint/2010/main" xmlns="" val="377115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4.bin"/><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oleObject" Target="../embeddings/oleObject2.bin"/><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vmlDrawing" Target="../drawings/vmlDrawing2.vml"/><Relationship Id="rId7" Type="http://schemas.openxmlformats.org/officeDocument/2006/relationships/image" Target="../media/image8.png"/><Relationship Id="rId12" Type="http://schemas.openxmlformats.org/officeDocument/2006/relationships/oleObject" Target="../embeddings/oleObject8.bin"/><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7.bin"/><Relationship Id="rId4" Type="http://schemas.openxmlformats.org/officeDocument/2006/relationships/image" Target="../media/image5.png"/><Relationship Id="rId9" Type="http://schemas.openxmlformats.org/officeDocument/2006/relationships/oleObject" Target="../embeddings/oleObject6.bin"/><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2C3F71"/>
            </a:gs>
            <a:gs pos="50000">
              <a:srgbClr val="ABB9DE"/>
            </a:gs>
            <a:gs pos="100000">
              <a:srgbClr val="E3E8F4"/>
            </a:gs>
          </a:gsLst>
          <a:lin ang="16200000" scaled="1"/>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275213" cy="5440363"/>
          </a:xfrm>
          <a:prstGeom prst="rect">
            <a:avLst/>
          </a:prstGeom>
          <a:solidFill>
            <a:schemeClr val="accent5">
              <a:lumMod val="75000"/>
            </a:schemeClr>
          </a:solidFill>
          <a:ln w="9525">
            <a:solidFill>
              <a:schemeClr val="tx1"/>
            </a:solidFill>
            <a:miter lim="800000"/>
            <a:headEnd/>
            <a:tailEnd/>
          </a:ln>
          <a:effectLst/>
        </p:spPr>
        <p:txBody>
          <a:bodyPr wrap="none" lIns="89551" tIns="44774" rIns="89551" bIns="44774" anchor="ctr"/>
          <a:lstStyle/>
          <a:p>
            <a:pPr defTabSz="4298410" eaLnBrk="1" fontAlgn="auto" hangingPunct="1">
              <a:spcBef>
                <a:spcPts val="0"/>
              </a:spcBef>
              <a:spcAft>
                <a:spcPts val="0"/>
              </a:spcAft>
              <a:defRPr/>
            </a:pPr>
            <a:endParaRPr lang="en-US" dirty="0">
              <a:latin typeface="+mn-lt"/>
            </a:endParaRPr>
          </a:p>
        </p:txBody>
      </p:sp>
      <p:sp>
        <p:nvSpPr>
          <p:cNvPr id="9" name="Rectangle 9"/>
          <p:cNvSpPr>
            <a:spLocks noChangeArrowheads="1"/>
          </p:cNvSpPr>
          <p:nvPr/>
        </p:nvSpPr>
        <p:spPr bwMode="auto">
          <a:xfrm>
            <a:off x="0" y="5426075"/>
            <a:ext cx="30275213" cy="196850"/>
          </a:xfrm>
          <a:prstGeom prst="rect">
            <a:avLst/>
          </a:prstGeom>
          <a:solidFill>
            <a:schemeClr val="accent5">
              <a:lumMod val="50000"/>
            </a:schemeClr>
          </a:solidFill>
          <a:ln w="152400">
            <a:noFill/>
            <a:miter lim="800000"/>
            <a:headEnd/>
            <a:tailEnd/>
          </a:ln>
          <a:effectLst/>
        </p:spPr>
        <p:txBody>
          <a:bodyPr wrap="none" lIns="89551" tIns="44774" rIns="89551" bIns="44774" anchor="ctr"/>
          <a:lstStyle/>
          <a:p>
            <a:pPr defTabSz="4298410" eaLnBrk="1" fontAlgn="auto" hangingPunct="1">
              <a:spcBef>
                <a:spcPts val="0"/>
              </a:spcBef>
              <a:spcAft>
                <a:spcPts val="0"/>
              </a:spcAft>
              <a:defRPr/>
            </a:pPr>
            <a:endParaRPr lang="en-US" dirty="0">
              <a:latin typeface="+mn-lt"/>
            </a:endParaRPr>
          </a:p>
        </p:txBody>
      </p:sp>
      <p:sp>
        <p:nvSpPr>
          <p:cNvPr id="1028" name="Text Box 14"/>
          <p:cNvSpPr txBox="1">
            <a:spLocks noChangeArrowheads="1"/>
          </p:cNvSpPr>
          <p:nvPr/>
        </p:nvSpPr>
        <p:spPr bwMode="auto">
          <a:xfrm>
            <a:off x="1538288" y="41989375"/>
            <a:ext cx="2235200"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381" tIns="44682" rIns="89381" bIns="44682">
            <a:spAutoFit/>
          </a:bodyPr>
          <a:lstStyle/>
          <a:p>
            <a:pPr>
              <a:lnSpc>
                <a:spcPct val="65000"/>
              </a:lnSpc>
              <a:spcBef>
                <a:spcPct val="50000"/>
              </a:spcBef>
            </a:pPr>
            <a:r>
              <a:rPr lang="en-US" altLang="en-US" sz="500" b="1">
                <a:solidFill>
                  <a:srgbClr val="BFBFBF"/>
                </a:solidFill>
              </a:rPr>
              <a:t>RESEARCH POSTER PRESENTATION DESIGN © 2012</a:t>
            </a:r>
          </a:p>
          <a:p>
            <a:pPr>
              <a:lnSpc>
                <a:spcPct val="65000"/>
              </a:lnSpc>
              <a:spcBef>
                <a:spcPct val="50000"/>
              </a:spcBef>
            </a:pPr>
            <a:r>
              <a:rPr lang="en-US" altLang="en-US" sz="1000" b="1">
                <a:solidFill>
                  <a:srgbClr val="BFBFBF"/>
                </a:solidFill>
              </a:rPr>
              <a:t>www.PosterPresentations.com</a:t>
            </a:r>
          </a:p>
        </p:txBody>
      </p:sp>
      <p:sp>
        <p:nvSpPr>
          <p:cNvPr id="16" name="Rectangle 33"/>
          <p:cNvSpPr>
            <a:spLocks noChangeArrowheads="1"/>
          </p:cNvSpPr>
          <p:nvPr/>
        </p:nvSpPr>
        <p:spPr bwMode="auto">
          <a:xfrm>
            <a:off x="635000" y="6446838"/>
            <a:ext cx="14290675" cy="35159950"/>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defTabSz="4298410" eaLnBrk="1" fontAlgn="auto" hangingPunct="1">
              <a:spcBef>
                <a:spcPts val="0"/>
              </a:spcBef>
              <a:spcAft>
                <a:spcPts val="0"/>
              </a:spcAft>
              <a:defRPr/>
            </a:pPr>
            <a:endParaRPr lang="en-US" dirty="0">
              <a:latin typeface="+mn-lt"/>
            </a:endParaRPr>
          </a:p>
        </p:txBody>
      </p:sp>
      <p:sp>
        <p:nvSpPr>
          <p:cNvPr id="21" name="Rectangle 33"/>
          <p:cNvSpPr>
            <a:spLocks noChangeArrowheads="1"/>
          </p:cNvSpPr>
          <p:nvPr userDrawn="1"/>
        </p:nvSpPr>
        <p:spPr bwMode="auto">
          <a:xfrm>
            <a:off x="15349538" y="6446838"/>
            <a:ext cx="14290675" cy="35159950"/>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defTabSz="4298410" eaLnBrk="1" fontAlgn="auto" hangingPunct="1">
              <a:spcBef>
                <a:spcPts val="0"/>
              </a:spcBef>
              <a:spcAft>
                <a:spcPts val="0"/>
              </a:spcAft>
              <a:defRPr/>
            </a:pPr>
            <a:endParaRPr lang="en-US" dirty="0">
              <a:latin typeface="+mn-lt"/>
            </a:endParaRPr>
          </a:p>
        </p:txBody>
      </p:sp>
      <p:grpSp>
        <p:nvGrpSpPr>
          <p:cNvPr id="1031" name="Group 22"/>
          <p:cNvGrpSpPr>
            <a:grpSpLocks/>
          </p:cNvGrpSpPr>
          <p:nvPr userDrawn="1"/>
        </p:nvGrpSpPr>
        <p:grpSpPr bwMode="auto">
          <a:xfrm>
            <a:off x="-12658725" y="-47625"/>
            <a:ext cx="12260262" cy="42851388"/>
            <a:chOff x="-11225189" y="-1"/>
            <a:chExt cx="11018865" cy="38516022"/>
          </a:xfrm>
        </p:grpSpPr>
        <p:sp>
          <p:nvSpPr>
            <p:cNvPr id="24" name="Rectangle 23"/>
            <p:cNvSpPr/>
            <p:nvPr/>
          </p:nvSpPr>
          <p:spPr>
            <a:xfrm>
              <a:off x="-11216628" y="-1"/>
              <a:ext cx="11010304" cy="3851602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a:lstStyle/>
            <a:p>
              <a:pPr algn="ctr" defTabSz="1517650" eaLnBrk="1" hangingPunct="1">
                <a:defRPr/>
              </a:pPr>
              <a:r>
                <a:rPr lang="en-US" sz="4000" b="1">
                  <a:solidFill>
                    <a:srgbClr val="FF0000"/>
                  </a:solidFill>
                  <a:latin typeface="Trebuchet MS" pitchFamily="34" charset="0"/>
                </a:rPr>
                <a:t>(—THIS SIDEBAR DOES NOT PRINT—)</a:t>
              </a:r>
              <a:endParaRPr lang="en-US" sz="4000" b="1">
                <a:solidFill>
                  <a:schemeClr val="bg1"/>
                </a:solidFill>
                <a:latin typeface="Trebuchet MS" pitchFamily="34" charset="0"/>
              </a:endParaRPr>
            </a:p>
            <a:p>
              <a:pPr algn="ctr" defTabSz="1517650" eaLnBrk="1" hangingPunct="1">
                <a:defRPr/>
              </a:pPr>
              <a:r>
                <a:rPr lang="en-US" sz="4800" b="1">
                  <a:solidFill>
                    <a:schemeClr val="bg1"/>
                  </a:solidFill>
                  <a:latin typeface="Trebuchet MS" pitchFamily="34" charset="0"/>
                </a:rPr>
                <a:t>DESIGN GUIDE</a:t>
              </a:r>
            </a:p>
            <a:p>
              <a:pPr algn="ctr" defTabSz="1517650" eaLnBrk="1" hangingPunct="1">
                <a:defRPr/>
              </a:pPr>
              <a:endParaRPr lang="en-US" sz="3600" b="1">
                <a:solidFill>
                  <a:srgbClr val="FFFFFF"/>
                </a:solidFill>
                <a:latin typeface="Trebuchet MS" pitchFamily="34" charset="0"/>
              </a:endParaRPr>
            </a:p>
            <a:p>
              <a:pPr defTabSz="1517650" eaLnBrk="1" hangingPunct="1">
                <a:defRPr/>
              </a:pPr>
              <a:r>
                <a:rPr lang="en-US" sz="3600">
                  <a:solidFill>
                    <a:srgbClr val="FFFFFF"/>
                  </a:solidFill>
                  <a:latin typeface="Trebuchet MS" pitchFamily="34" charset="0"/>
                </a:rPr>
                <a:t>This PowerPoint 2007 template produces an A0 presentation poster. You can use it to create your research poster and save valuable time placing titles, subtitles, text, and graphics. </a:t>
              </a:r>
            </a:p>
            <a:p>
              <a:pPr defTabSz="1517650" eaLnBrk="1" hangingPunct="1">
                <a:defRPr/>
              </a:pPr>
              <a:endParaRPr lang="en-US" sz="3600">
                <a:solidFill>
                  <a:srgbClr val="FFFFFF"/>
                </a:solidFill>
                <a:latin typeface="Trebuchet MS" pitchFamily="34" charset="0"/>
              </a:endParaRPr>
            </a:p>
            <a:p>
              <a:pPr defTabSz="1517650" eaLnBrk="1" hangingPunct="1">
                <a:defRPr/>
              </a:pPr>
              <a:r>
                <a:rPr lang="en-US" sz="3600">
                  <a:solidFill>
                    <a:srgbClr val="FFFFFF"/>
                  </a:solidFill>
                  <a:latin typeface="Trebuchet MS" pitchFamily="34" charset="0"/>
                </a:rPr>
                <a:t>We provide a series of online tutorials that will guide you through the poster design process and answer your poster production questions. To view our template tutorials, go online to </a:t>
              </a:r>
              <a:r>
                <a:rPr lang="en-US" sz="3600" b="1">
                  <a:solidFill>
                    <a:srgbClr val="FFC000"/>
                  </a:solidFill>
                  <a:latin typeface="Trebuchet MS" pitchFamily="34" charset="0"/>
                </a:rPr>
                <a:t>PosterPresentations.com</a:t>
              </a:r>
              <a:r>
                <a:rPr lang="en-US" sz="3600" b="1">
                  <a:solidFill>
                    <a:schemeClr val="bg1"/>
                  </a:solidFill>
                  <a:latin typeface="Trebuchet MS" pitchFamily="34" charset="0"/>
                </a:rPr>
                <a:t> </a:t>
              </a:r>
              <a:r>
                <a:rPr lang="en-US" sz="3600">
                  <a:solidFill>
                    <a:schemeClr val="bg1"/>
                  </a:solidFill>
                  <a:latin typeface="Trebuchet MS" pitchFamily="34" charset="0"/>
                </a:rPr>
                <a:t>and click on HELP DESK.</a:t>
              </a:r>
            </a:p>
            <a:p>
              <a:pPr defTabSz="1517650" eaLnBrk="1" hangingPunct="1">
                <a:defRPr/>
              </a:pPr>
              <a:endParaRPr lang="en-US" sz="3600">
                <a:solidFill>
                  <a:srgbClr val="FFFFFF"/>
                </a:solidFill>
                <a:latin typeface="Trebuchet MS" pitchFamily="34" charset="0"/>
              </a:endParaRPr>
            </a:p>
            <a:p>
              <a:pPr defTabSz="1517650" eaLnBrk="1" hangingPunct="1">
                <a:defRPr/>
              </a:pPr>
              <a:r>
                <a:rPr lang="en-US" sz="3600">
                  <a:solidFill>
                    <a:schemeClr val="bg1"/>
                  </a:solidFill>
                  <a:latin typeface="Trebuchet MS" pitchFamily="34" charset="0"/>
                </a:rPr>
                <a:t>When you are ready to print your poster, go online to PosterPresentations.com</a:t>
              </a:r>
              <a:br>
                <a:rPr lang="en-US" sz="3600">
                  <a:solidFill>
                    <a:schemeClr val="bg1"/>
                  </a:solidFill>
                  <a:latin typeface="Trebuchet MS" pitchFamily="34" charset="0"/>
                </a:rPr>
              </a:br>
              <a:endParaRPr lang="en-US" sz="3600">
                <a:solidFill>
                  <a:schemeClr val="bg1"/>
                </a:solidFill>
                <a:latin typeface="Trebuchet MS" pitchFamily="34" charset="0"/>
              </a:endParaRPr>
            </a:p>
            <a:p>
              <a:pPr defTabSz="1517650" eaLnBrk="1" hangingPunct="1">
                <a:defRPr/>
              </a:pPr>
              <a:r>
                <a:rPr lang="en-US" sz="3600">
                  <a:solidFill>
                    <a:schemeClr val="bg1"/>
                  </a:solidFill>
                  <a:latin typeface="Trebuchet MS" pitchFamily="34" charset="0"/>
                </a:rPr>
                <a:t>Need assistance? Call us at </a:t>
              </a:r>
              <a:r>
                <a:rPr lang="en-US" sz="3600">
                  <a:solidFill>
                    <a:srgbClr val="FFC000"/>
                  </a:solidFill>
                  <a:latin typeface="Trebuchet MS" pitchFamily="34" charset="0"/>
                </a:rPr>
                <a:t>1.510.649.3001</a:t>
              </a:r>
            </a:p>
            <a:p>
              <a:pPr defTabSz="1517650" eaLnBrk="1" hangingPunct="1">
                <a:defRPr/>
              </a:pPr>
              <a:endParaRPr lang="en-US" sz="4400" b="1">
                <a:solidFill>
                  <a:srgbClr val="FFFF00"/>
                </a:solidFill>
                <a:latin typeface="Trebuchet MS" pitchFamily="34" charset="0"/>
              </a:endParaRPr>
            </a:p>
            <a:p>
              <a:pPr algn="ctr" defTabSz="1517650" eaLnBrk="1" hangingPunct="1">
                <a:defRPr/>
              </a:pPr>
              <a:endParaRPr lang="en-US" sz="3200" b="1">
                <a:solidFill>
                  <a:schemeClr val="bg1"/>
                </a:solidFill>
                <a:latin typeface="Trebuchet MS" pitchFamily="34" charset="0"/>
              </a:endParaRPr>
            </a:p>
            <a:p>
              <a:pPr algn="ctr" defTabSz="1517650" eaLnBrk="1" hangingPunct="1">
                <a:defRPr/>
              </a:pPr>
              <a:r>
                <a:rPr lang="en-US" sz="4800" b="1">
                  <a:solidFill>
                    <a:schemeClr val="bg1"/>
                  </a:solidFill>
                  <a:latin typeface="Trebuchet MS" pitchFamily="34" charset="0"/>
                </a:rPr>
                <a:t>QUICK START</a:t>
              </a:r>
            </a:p>
            <a:p>
              <a:pPr algn="ctr" defTabSz="1517650" eaLnBrk="1" hangingPunct="1">
                <a:defRPr/>
              </a:pPr>
              <a:endParaRPr lang="en-US" sz="4000" b="1">
                <a:solidFill>
                  <a:schemeClr val="bg1"/>
                </a:solidFill>
                <a:latin typeface="Trebuchet MS" pitchFamily="34" charset="0"/>
              </a:endParaRPr>
            </a:p>
            <a:p>
              <a:pPr algn="ctr" defTabSz="1517650" eaLnBrk="1" hangingPunct="1">
                <a:defRPr/>
              </a:pPr>
              <a:r>
                <a:rPr lang="en-US" sz="4000" b="1">
                  <a:solidFill>
                    <a:srgbClr val="FFC000"/>
                  </a:solidFill>
                  <a:latin typeface="Trebuchet MS" pitchFamily="34" charset="0"/>
                </a:rPr>
                <a:t>Zoom in and out</a:t>
              </a:r>
            </a:p>
            <a:p>
              <a:pPr defTabSz="1517650" eaLnBrk="1" hangingPunct="1">
                <a:defRPr/>
              </a:pPr>
              <a:r>
                <a:rPr lang="en-US" sz="3200">
                  <a:solidFill>
                    <a:schemeClr val="bg1"/>
                  </a:solidFill>
                  <a:latin typeface="Trebuchet MS" pitchFamily="34" charset="0"/>
                </a:rPr>
                <a:t>	</a:t>
              </a:r>
              <a:r>
                <a:rPr lang="en-US" sz="3200">
                  <a:solidFill>
                    <a:srgbClr val="BFBFBF"/>
                  </a:solidFill>
                  <a:latin typeface="Trebuchet MS" pitchFamily="34" charset="0"/>
                </a:rPr>
                <a:t>As you work on your poster zoom in and out to the level that is more comfortable to you. Go to VIEW &gt; ZOOM.</a:t>
              </a:r>
            </a:p>
            <a:p>
              <a:pPr defTabSz="1517650" eaLnBrk="1" hangingPunct="1">
                <a:defRPr/>
              </a:pPr>
              <a:endParaRPr lang="en-US" sz="3600">
                <a:solidFill>
                  <a:schemeClr val="bg1"/>
                </a:solidFill>
                <a:latin typeface="Trebuchet MS" pitchFamily="34" charset="0"/>
              </a:endParaRPr>
            </a:p>
            <a:p>
              <a:pPr algn="ctr" defTabSz="1517650" eaLnBrk="1" hangingPunct="1">
                <a:defRPr/>
              </a:pPr>
              <a:r>
                <a:rPr lang="en-US" sz="4000" b="1">
                  <a:solidFill>
                    <a:srgbClr val="FFC000"/>
                  </a:solidFill>
                  <a:latin typeface="Trebuchet MS" pitchFamily="34" charset="0"/>
                </a:rPr>
                <a:t>Title, Authors, and Affiliations</a:t>
              </a:r>
            </a:p>
            <a:p>
              <a:pPr defTabSz="1517650" eaLnBrk="1" hangingPunct="1">
                <a:defRPr/>
              </a:pPr>
              <a:r>
                <a:rPr lang="en-US" sz="3200">
                  <a:solidFill>
                    <a:srgbClr val="BFBFBF"/>
                  </a:solidFill>
                  <a:latin typeface="Trebuchet MS" pitchFamily="34" charset="0"/>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1517650" eaLnBrk="1" hangingPunct="1">
                <a:defRPr/>
              </a:pPr>
              <a:endParaRPr lang="en-US" sz="3200">
                <a:solidFill>
                  <a:srgbClr val="BFBFBF"/>
                </a:solidFill>
                <a:latin typeface="Trebuchet MS" pitchFamily="34" charset="0"/>
              </a:endParaRPr>
            </a:p>
            <a:p>
              <a:pPr defTabSz="1517650" eaLnBrk="1" hangingPunct="1">
                <a:defRPr/>
              </a:pPr>
              <a:r>
                <a:rPr lang="en-US" sz="3200" b="1">
                  <a:solidFill>
                    <a:srgbClr val="FFC000"/>
                  </a:solidFill>
                  <a:latin typeface="Trebuchet MS" pitchFamily="34" charset="0"/>
                </a:rPr>
                <a:t>TIP: </a:t>
              </a:r>
              <a:r>
                <a:rPr lang="en-US" sz="3200">
                  <a:solidFill>
                    <a:srgbClr val="BFBFBF"/>
                  </a:solidFill>
                  <a:latin typeface="Trebuchet MS" pitchFamily="34" charset="0"/>
                </a:rPr>
                <a:t>The font size of your title should be bigger than your name(s) and institution name(s).</a:t>
              </a:r>
            </a:p>
            <a:p>
              <a:pPr defTabSz="1517650" eaLnBrk="1" hangingPunct="1">
                <a:defRPr/>
              </a:pPr>
              <a:r>
                <a:rPr lang="en-US" sz="3600" b="1">
                  <a:solidFill>
                    <a:schemeClr val="bg1"/>
                  </a:solidFill>
                  <a:latin typeface="Trebuchet MS" pitchFamily="34" charset="0"/>
                </a:rPr>
                <a:t/>
              </a:r>
              <a:br>
                <a:rPr lang="en-US" sz="3600" b="1">
                  <a:solidFill>
                    <a:schemeClr val="bg1"/>
                  </a:solidFill>
                  <a:latin typeface="Trebuchet MS" pitchFamily="34" charset="0"/>
                </a:rPr>
              </a:br>
              <a:endParaRPr lang="en-US" sz="3600" b="1">
                <a:solidFill>
                  <a:schemeClr val="bg1"/>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r>
                <a:rPr lang="en-US" sz="4000" b="1">
                  <a:solidFill>
                    <a:srgbClr val="FFC000"/>
                  </a:solidFill>
                  <a:latin typeface="Trebuchet MS" pitchFamily="34" charset="0"/>
                </a:rPr>
                <a:t>Adding Logos / Seals</a:t>
              </a:r>
            </a:p>
            <a:p>
              <a:pPr defTabSz="1517650" eaLnBrk="1" hangingPunct="1">
                <a:defRPr/>
              </a:pPr>
              <a:r>
                <a:rPr lang="en-US" sz="3200">
                  <a:solidFill>
                    <a:srgbClr val="BFBFBF"/>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1517650" eaLnBrk="1" hangingPunct="1">
                <a:defRPr/>
              </a:pPr>
              <a:endParaRPr lang="en-US" sz="3200">
                <a:solidFill>
                  <a:srgbClr val="BFBFBF"/>
                </a:solidFill>
                <a:latin typeface="Trebuchet MS" pitchFamily="34" charset="0"/>
              </a:endParaRPr>
            </a:p>
            <a:p>
              <a:pPr defTabSz="1517650" eaLnBrk="1" hangingPunct="1">
                <a:defRPr/>
              </a:pPr>
              <a:r>
                <a:rPr lang="en-US" sz="3200" b="1">
                  <a:solidFill>
                    <a:srgbClr val="FFC000"/>
                  </a:solidFill>
                  <a:latin typeface="Trebuchet MS" pitchFamily="34" charset="0"/>
                </a:rPr>
                <a:t>TIP: </a:t>
              </a:r>
              <a:r>
                <a:rPr lang="en-US" sz="3200">
                  <a:solidFill>
                    <a:srgbClr val="BFBFBF"/>
                  </a:solidFill>
                  <a:latin typeface="Trebuchet MS" pitchFamily="34" charset="0"/>
                </a:rPr>
                <a:t>See if your school’s logo is available on our free poster templates page.</a:t>
              </a:r>
            </a:p>
            <a:p>
              <a:pPr defTabSz="1517650" eaLnBrk="1" hangingPunct="1">
                <a:defRPr/>
              </a:pPr>
              <a:endParaRPr lang="en-US" sz="3200">
                <a:solidFill>
                  <a:srgbClr val="FFFFFF"/>
                </a:solidFill>
                <a:latin typeface="Trebuchet MS" pitchFamily="34" charset="0"/>
              </a:endParaRPr>
            </a:p>
            <a:p>
              <a:pPr algn="ctr" defTabSz="1517650" eaLnBrk="1" hangingPunct="1">
                <a:defRPr/>
              </a:pPr>
              <a:r>
                <a:rPr lang="en-US" sz="4000" b="1">
                  <a:solidFill>
                    <a:srgbClr val="FFC000"/>
                  </a:solidFill>
                  <a:latin typeface="Trebuchet MS" pitchFamily="34" charset="0"/>
                </a:rPr>
                <a:t>Photographs / Graphics</a:t>
              </a:r>
            </a:p>
            <a:p>
              <a:pPr defTabSz="1517650" eaLnBrk="1" hangingPunct="1">
                <a:defRPr/>
              </a:pPr>
              <a:r>
                <a:rPr lang="en-US" sz="3200">
                  <a:solidFill>
                    <a:srgbClr val="BFBFBF"/>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1517650" eaLnBrk="1" hangingPunct="1">
                <a:defRPr/>
              </a:pPr>
              <a:endParaRPr lang="en-US" sz="3200">
                <a:solidFill>
                  <a:srgbClr val="FFFFFF"/>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r>
                <a:rPr lang="en-US" sz="4000" b="1">
                  <a:solidFill>
                    <a:srgbClr val="FFC000"/>
                  </a:solidFill>
                  <a:latin typeface="Trebuchet MS" pitchFamily="34" charset="0"/>
                </a:rPr>
                <a:t>Image Quality Check</a:t>
              </a:r>
            </a:p>
            <a:p>
              <a:pPr defTabSz="1517650" eaLnBrk="1" hangingPunct="1">
                <a:defRPr/>
              </a:pPr>
              <a:r>
                <a:rPr lang="en-US" sz="3200">
                  <a:solidFill>
                    <a:srgbClr val="BFBFBF"/>
                  </a:solidFill>
                  <a:latin typeface="Trebuchet MS" pitchFamily="34" charset="0"/>
                </a:rPr>
                <a:t>Zoom in and look at your images at 100% magnification. If they look good they will print well. </a:t>
              </a:r>
              <a:endParaRPr lang="en-US" sz="3600">
                <a:solidFill>
                  <a:srgbClr val="FFFFFF"/>
                </a:solidFill>
                <a:latin typeface="Trebuchet MS" pitchFamily="34" charset="0"/>
              </a:endParaRPr>
            </a:p>
          </p:txBody>
        </p:sp>
        <p:cxnSp>
          <p:nvCxnSpPr>
            <p:cNvPr id="25" name="Straight Connector 24"/>
            <p:cNvCxnSpPr/>
            <p:nvPr/>
          </p:nvCxnSpPr>
          <p:spPr>
            <a:xfrm>
              <a:off x="-11225189" y="7240035"/>
              <a:ext cx="11000318" cy="428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044" name="Picture 25"/>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0479105" y="12472417"/>
              <a:ext cx="1597666" cy="1201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5" name="Picture 29"/>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10732765" y="19116994"/>
              <a:ext cx="9986808" cy="1053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46" name="Group 31"/>
            <p:cNvGrpSpPr>
              <a:grpSpLocks/>
            </p:cNvGrpSpPr>
            <p:nvPr userDrawn="1"/>
          </p:nvGrpSpPr>
          <p:grpSpPr bwMode="auto">
            <a:xfrm>
              <a:off x="-9744993" y="29384977"/>
              <a:ext cx="7531182" cy="2202634"/>
              <a:chOff x="-4470427" y="13701622"/>
              <a:chExt cx="3470785" cy="1011982"/>
            </a:xfrm>
          </p:grpSpPr>
          <p:grpSp>
            <p:nvGrpSpPr>
              <p:cNvPr id="1052" name="Group 45"/>
              <p:cNvGrpSpPr>
                <a:grpSpLocks/>
              </p:cNvGrpSpPr>
              <p:nvPr userDrawn="1"/>
            </p:nvGrpSpPr>
            <p:grpSpPr bwMode="auto">
              <a:xfrm>
                <a:off x="-2783495" y="13745853"/>
                <a:ext cx="624431" cy="898924"/>
                <a:chOff x="-3958697" y="14964973"/>
                <a:chExt cx="779338" cy="1288152"/>
              </a:xfrm>
            </p:grpSpPr>
            <p:pic>
              <p:nvPicPr>
                <p:cNvPr id="1058" name="Picture 51"/>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3948160" y="14964973"/>
                  <a:ext cx="768801" cy="1090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9" name="TextBox 52"/>
                <p:cNvSpPr txBox="1">
                  <a:spLocks noChangeArrowheads="1"/>
                </p:cNvSpPr>
                <p:nvPr userDrawn="1"/>
              </p:nvSpPr>
              <p:spPr bwMode="auto">
                <a:xfrm>
                  <a:off x="-3958707" y="15961518"/>
                  <a:ext cx="779616" cy="29122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p>
                  <a:pPr algn="ctr" eaLnBrk="1" hangingPunct="1"/>
                  <a:r>
                    <a:rPr lang="en-US" altLang="en-US" sz="2000" b="1">
                      <a:latin typeface="Calibri" pitchFamily="34" charset="0"/>
                    </a:rPr>
                    <a:t>ORIGINAL</a:t>
                  </a:r>
                </a:p>
              </p:txBody>
            </p:sp>
          </p:grpSp>
          <p:grpSp>
            <p:nvGrpSpPr>
              <p:cNvPr id="1053" name="Group 46"/>
              <p:cNvGrpSpPr>
                <a:grpSpLocks/>
              </p:cNvGrpSpPr>
              <p:nvPr userDrawn="1"/>
            </p:nvGrpSpPr>
            <p:grpSpPr bwMode="auto">
              <a:xfrm>
                <a:off x="-2033159" y="13745867"/>
                <a:ext cx="1033517" cy="898915"/>
                <a:chOff x="-2921738" y="14889872"/>
                <a:chExt cx="1420279" cy="1235304"/>
              </a:xfrm>
            </p:grpSpPr>
            <p:pic>
              <p:nvPicPr>
                <p:cNvPr id="1056" name="Picture 49"/>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2921738" y="14889872"/>
                  <a:ext cx="1420279" cy="1029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7" name="TextBox 50"/>
                <p:cNvSpPr txBox="1">
                  <a:spLocks noChangeArrowheads="1"/>
                </p:cNvSpPr>
                <p:nvPr userDrawn="1"/>
              </p:nvSpPr>
              <p:spPr bwMode="auto">
                <a:xfrm>
                  <a:off x="-2919169" y="15845523"/>
                  <a:ext cx="1417733" cy="279279"/>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57200" tIns="91440" rIns="457200" bIns="91440">
                  <a:spAutoFit/>
                </a:bodyPr>
                <a:lstStyle/>
                <a:p>
                  <a:pPr algn="ctr" eaLnBrk="1" hangingPunct="1"/>
                  <a:r>
                    <a:rPr lang="en-US" altLang="en-US" sz="2000" b="1">
                      <a:solidFill>
                        <a:schemeClr val="bg1"/>
                      </a:solidFill>
                      <a:latin typeface="Calibri" pitchFamily="34" charset="0"/>
                    </a:rPr>
                    <a:t>DISTORTED</a:t>
                  </a:r>
                  <a:endParaRPr lang="en-US" altLang="en-US" sz="900" b="1">
                    <a:solidFill>
                      <a:schemeClr val="bg1"/>
                    </a:solidFill>
                    <a:latin typeface="Calibri" pitchFamily="34" charset="0"/>
                  </a:endParaRPr>
                </a:p>
              </p:txBody>
            </p:sp>
          </p:grpSp>
          <p:pic>
            <p:nvPicPr>
              <p:cNvPr id="1054" name="Picture 47"/>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4470427" y="13701622"/>
                <a:ext cx="1098742" cy="847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5" name="TextBox 48"/>
              <p:cNvSpPr txBox="1">
                <a:spLocks noChangeArrowheads="1"/>
              </p:cNvSpPr>
              <p:nvPr userDrawn="1"/>
            </p:nvSpPr>
            <p:spPr bwMode="auto">
              <a:xfrm>
                <a:off x="-4441136" y="14388181"/>
                <a:ext cx="1036267" cy="325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0" tIns="457200" rIns="457200" bIns="0">
                <a:spAutoFit/>
              </a:bodyPr>
              <a:lstStyle/>
              <a:p>
                <a:pPr algn="ctr" eaLnBrk="1" hangingPunct="1"/>
                <a:r>
                  <a:rPr lang="en-US" altLang="en-US" sz="1600">
                    <a:solidFill>
                      <a:schemeClr val="bg1"/>
                    </a:solidFill>
                    <a:latin typeface="Calibri" pitchFamily="34" charset="0"/>
                  </a:rPr>
                  <a:t>Corner handles</a:t>
                </a:r>
              </a:p>
            </p:txBody>
          </p:sp>
        </p:grpSp>
        <p:grpSp>
          <p:nvGrpSpPr>
            <p:cNvPr id="1047" name="Group 36"/>
            <p:cNvGrpSpPr>
              <a:grpSpLocks/>
            </p:cNvGrpSpPr>
            <p:nvPr userDrawn="1"/>
          </p:nvGrpSpPr>
          <p:grpSpPr bwMode="auto">
            <a:xfrm>
              <a:off x="-10573702" y="34554904"/>
              <a:ext cx="9344084" cy="2526502"/>
              <a:chOff x="-4835604" y="15859915"/>
              <a:chExt cx="4306270" cy="1160780"/>
            </a:xfrm>
          </p:grpSpPr>
          <p:graphicFrame>
            <p:nvGraphicFramePr>
              <p:cNvPr id="1048" name="Object 14"/>
              <p:cNvGraphicFramePr>
                <a:graphicFrameLocks noChangeAspect="1"/>
              </p:cNvGraphicFramePr>
              <p:nvPr/>
            </p:nvGraphicFramePr>
            <p:xfrm>
              <a:off x="-4649322" y="15859915"/>
              <a:ext cx="1828800" cy="1117600"/>
            </p:xfrm>
            <a:graphic>
              <a:graphicData uri="http://schemas.openxmlformats.org/presentationml/2006/ole">
                <p:oleObj spid="_x0000_s1116" name="Image" r:id="rId8" imgW="1828571" imgH="1117460" progId="">
                  <p:embed/>
                </p:oleObj>
              </a:graphicData>
            </a:graphic>
          </p:graphicFrame>
          <p:graphicFrame>
            <p:nvGraphicFramePr>
              <p:cNvPr id="1049" name="Object 15"/>
              <p:cNvGraphicFramePr>
                <a:graphicFrameLocks noChangeAspect="1"/>
              </p:cNvGraphicFramePr>
              <p:nvPr/>
            </p:nvGraphicFramePr>
            <p:xfrm>
              <a:off x="-2572617" y="15863608"/>
              <a:ext cx="1828800" cy="1117600"/>
            </p:xfrm>
            <a:graphic>
              <a:graphicData uri="http://schemas.openxmlformats.org/presentationml/2006/ole">
                <p:oleObj spid="_x0000_s1117" name="Image" r:id="rId9" imgW="1828571" imgH="1117460" progId="">
                  <p:embed/>
                </p:oleObj>
              </a:graphicData>
            </a:graphic>
          </p:graphicFrame>
          <p:sp>
            <p:nvSpPr>
              <p:cNvPr id="1050" name="TextBox 40"/>
              <p:cNvSpPr txBox="1">
                <a:spLocks noChangeArrowheads="1"/>
              </p:cNvSpPr>
              <p:nvPr userDrawn="1"/>
            </p:nvSpPr>
            <p:spPr bwMode="auto">
              <a:xfrm rot="-5400000">
                <a:off x="-5311381" y="16369409"/>
                <a:ext cx="1117751" cy="165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0">
                <a:spAutoFit/>
              </a:bodyPr>
              <a:lstStyle/>
              <a:p>
                <a:pPr algn="ctr" eaLnBrk="1" hangingPunct="1"/>
                <a:r>
                  <a:rPr lang="en-US" altLang="en-US" sz="2000">
                    <a:solidFill>
                      <a:srgbClr val="92D050"/>
                    </a:solidFill>
                    <a:latin typeface="Calibri" pitchFamily="34" charset="0"/>
                  </a:rPr>
                  <a:t>Good </a:t>
                </a:r>
                <a:r>
                  <a:rPr lang="en-US" altLang="en-US" sz="2000">
                    <a:solidFill>
                      <a:schemeClr val="bg1"/>
                    </a:solidFill>
                    <a:latin typeface="Calibri" pitchFamily="34" charset="0"/>
                  </a:rPr>
                  <a:t>printing quality</a:t>
                </a:r>
              </a:p>
            </p:txBody>
          </p:sp>
          <p:sp>
            <p:nvSpPr>
              <p:cNvPr id="1051" name="TextBox 44"/>
              <p:cNvSpPr txBox="1">
                <a:spLocks noChangeArrowheads="1"/>
              </p:cNvSpPr>
              <p:nvPr userDrawn="1"/>
            </p:nvSpPr>
            <p:spPr bwMode="auto">
              <a:xfrm rot="-5400000">
                <a:off x="-1170916" y="16379243"/>
                <a:ext cx="1117751" cy="165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0">
                <a:spAutoFit/>
              </a:bodyPr>
              <a:lstStyle/>
              <a:p>
                <a:pPr algn="ctr" eaLnBrk="1" hangingPunct="1"/>
                <a:r>
                  <a:rPr lang="en-US" altLang="en-US" sz="2000">
                    <a:solidFill>
                      <a:srgbClr val="FF0000"/>
                    </a:solidFill>
                    <a:latin typeface="Calibri" pitchFamily="34" charset="0"/>
                  </a:rPr>
                  <a:t>Bad </a:t>
                </a:r>
                <a:r>
                  <a:rPr lang="en-US" altLang="en-US" sz="2000">
                    <a:solidFill>
                      <a:schemeClr val="bg1"/>
                    </a:solidFill>
                    <a:latin typeface="Calibri" pitchFamily="34" charset="0"/>
                  </a:rPr>
                  <a:t>printing quality</a:t>
                </a:r>
              </a:p>
            </p:txBody>
          </p:sp>
        </p:grpSp>
      </p:grpSp>
      <p:grpSp>
        <p:nvGrpSpPr>
          <p:cNvPr id="1032" name="Group 53"/>
          <p:cNvGrpSpPr>
            <a:grpSpLocks/>
          </p:cNvGrpSpPr>
          <p:nvPr userDrawn="1"/>
        </p:nvGrpSpPr>
        <p:grpSpPr bwMode="auto">
          <a:xfrm>
            <a:off x="30676850" y="0"/>
            <a:ext cx="12284075" cy="42803763"/>
            <a:chOff x="44157839" y="-55065"/>
            <a:chExt cx="11062139" cy="38543561"/>
          </a:xfrm>
        </p:grpSpPr>
        <p:sp>
          <p:nvSpPr>
            <p:cNvPr id="55" name="Rectangle 54"/>
            <p:cNvSpPr/>
            <p:nvPr userDrawn="1"/>
          </p:nvSpPr>
          <p:spPr>
            <a:xfrm>
              <a:off x="44157839" y="-55065"/>
              <a:ext cx="11062139" cy="385435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a:lstStyle/>
            <a:p>
              <a:pPr algn="ctr" eaLnBrk="1" hangingPunct="1">
                <a:defRPr/>
              </a:pPr>
              <a:r>
                <a:rPr lang="en-US" sz="4800" b="1">
                  <a:solidFill>
                    <a:schemeClr val="bg1"/>
                  </a:solidFill>
                  <a:latin typeface="Trebuchet MS" pitchFamily="34" charset="0"/>
                </a:rPr>
                <a:t>QUICK START (cont.)</a:t>
              </a:r>
            </a:p>
            <a:p>
              <a:pPr algn="ctr" eaLnBrk="1" hangingPunct="1">
                <a:defRPr/>
              </a:pPr>
              <a:endParaRPr lang="en-US" sz="4400" b="1">
                <a:solidFill>
                  <a:schemeClr val="bg1"/>
                </a:solidFill>
                <a:latin typeface="Trebuchet MS" pitchFamily="34" charset="0"/>
              </a:endParaRPr>
            </a:p>
            <a:p>
              <a:pPr algn="ctr" eaLnBrk="1" hangingPunct="1">
                <a:defRPr/>
              </a:pPr>
              <a:r>
                <a:rPr lang="en-US" sz="4000" b="1">
                  <a:solidFill>
                    <a:srgbClr val="FFC000"/>
                  </a:solidFill>
                  <a:latin typeface="Trebuchet MS" pitchFamily="34" charset="0"/>
                </a:rPr>
                <a:t>How to change the template color theme</a:t>
              </a:r>
            </a:p>
            <a:p>
              <a:pPr marL="0" lvl="2" indent="0" eaLnBrk="1" hangingPunct="1">
                <a:defRPr/>
              </a:pPr>
              <a:r>
                <a:rPr lang="en-US" sz="3200">
                  <a:solidFill>
                    <a:srgbClr val="BFBFBF"/>
                  </a:solidFill>
                  <a:latin typeface="Trebuchet MS" pitchFamily="34" charset="0"/>
                </a:rPr>
                <a:t>You can easily change the color theme of your poster by going to the DESIGN menu, click on COLORS, and choose the color theme of your choice. You can also create your own color theme.</a:t>
              </a:r>
            </a:p>
            <a:p>
              <a:pPr marL="0" lvl="2" indent="0" eaLnBrk="1" hangingPunct="1">
                <a:defRPr/>
              </a:pPr>
              <a:endParaRPr lang="en-US" sz="3200">
                <a:solidFill>
                  <a:srgbClr val="BFBFBF"/>
                </a:solidFill>
                <a:latin typeface="Trebuchet MS" pitchFamily="34" charset="0"/>
              </a:endParaRPr>
            </a:p>
            <a:p>
              <a:pPr eaLnBrk="1" hangingPunct="1">
                <a:defRPr/>
              </a:pPr>
              <a:endParaRPr lang="en-US" sz="3200">
                <a:solidFill>
                  <a:srgbClr val="BFBFBF"/>
                </a:solidFill>
                <a:latin typeface="Trebuchet MS" pitchFamily="34" charset="0"/>
              </a:endParaRPr>
            </a:p>
            <a:p>
              <a:pPr eaLnBrk="1" hangingPunct="1">
                <a:defRPr/>
              </a:pPr>
              <a:endParaRPr lang="en-US" sz="3200">
                <a:solidFill>
                  <a:srgbClr val="BFBFBF"/>
                </a:solidFill>
                <a:latin typeface="Trebuchet MS" pitchFamily="34" charset="0"/>
              </a:endParaRPr>
            </a:p>
            <a:p>
              <a:pPr eaLnBrk="1" hangingPunct="1">
                <a:defRPr/>
              </a:pPr>
              <a:endParaRPr lang="en-US" sz="3200">
                <a:solidFill>
                  <a:srgbClr val="BFBFBF"/>
                </a:solidFill>
                <a:latin typeface="Trebuchet MS" pitchFamily="34" charset="0"/>
              </a:endParaRPr>
            </a:p>
            <a:p>
              <a:pPr eaLnBrk="1" hangingPunct="1">
                <a:defRPr/>
              </a:pPr>
              <a:endParaRPr lang="en-US" sz="3200">
                <a:solidFill>
                  <a:srgbClr val="BFBFBF"/>
                </a:solidFill>
                <a:latin typeface="Trebuchet MS" pitchFamily="34" charset="0"/>
              </a:endParaRPr>
            </a:p>
            <a:p>
              <a:pPr eaLnBrk="1" hangingPunct="1">
                <a:defRPr/>
              </a:pPr>
              <a:endParaRPr lang="en-US" sz="3200">
                <a:solidFill>
                  <a:srgbClr val="BFBFBF"/>
                </a:solidFill>
                <a:latin typeface="Trebuchet MS" pitchFamily="34" charset="0"/>
              </a:endParaRPr>
            </a:p>
            <a:p>
              <a:pPr eaLnBrk="1" hangingPunct="1">
                <a:defRPr/>
              </a:pPr>
              <a:endParaRPr lang="en-US" sz="3200">
                <a:solidFill>
                  <a:srgbClr val="BFBFBF"/>
                </a:solidFill>
                <a:latin typeface="Trebuchet MS" pitchFamily="34" charset="0"/>
              </a:endParaRPr>
            </a:p>
            <a:p>
              <a:pPr eaLnBrk="1" hangingPunct="1">
                <a:defRPr/>
              </a:pPr>
              <a:r>
                <a:rPr lang="en-US" sz="3200">
                  <a:solidFill>
                    <a:srgbClr val="BFBFBF"/>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eaLnBrk="1" hangingPunct="1">
                <a:defRPr/>
              </a:pPr>
              <a:endParaRPr lang="en-US" sz="3200">
                <a:solidFill>
                  <a:srgbClr val="BFBFBF"/>
                </a:solidFill>
                <a:latin typeface="Trebuchet MS" pitchFamily="34" charset="0"/>
              </a:endParaRPr>
            </a:p>
            <a:p>
              <a:pPr algn="ctr" eaLnBrk="1" hangingPunct="1">
                <a:defRPr/>
              </a:pPr>
              <a:r>
                <a:rPr lang="en-US" sz="4000" b="1">
                  <a:solidFill>
                    <a:srgbClr val="FFC000"/>
                  </a:solidFill>
                  <a:latin typeface="Trebuchet MS" pitchFamily="34" charset="0"/>
                </a:rPr>
                <a:t>How to add Text</a:t>
              </a:r>
            </a:p>
            <a:p>
              <a:pPr marL="0" lvl="2" indent="0" eaLnBrk="1" hangingPunct="1">
                <a:defRPr/>
              </a:pPr>
              <a:r>
                <a:rPr lang="en-US" sz="3200">
                  <a:solidFill>
                    <a:srgbClr val="BFBFBF"/>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0" lvl="2" indent="0" eaLnBrk="1" hangingPunct="1">
                <a:defRPr/>
              </a:pPr>
              <a:endParaRPr lang="en-US" sz="3200">
                <a:solidFill>
                  <a:srgbClr val="BFBFBF"/>
                </a:solidFill>
                <a:latin typeface="Trebuchet MS" pitchFamily="34" charset="0"/>
              </a:endParaRPr>
            </a:p>
            <a:p>
              <a:pPr algn="ctr" eaLnBrk="1" hangingPunct="1">
                <a:defRPr/>
              </a:pPr>
              <a:r>
                <a:rPr lang="en-US" sz="3200">
                  <a:solidFill>
                    <a:srgbClr val="BFBFBF"/>
                  </a:solidFill>
                  <a:latin typeface="Trebuchet MS" pitchFamily="34" charset="0"/>
                </a:rPr>
                <a:t> </a:t>
              </a:r>
              <a:r>
                <a:rPr lang="en-US" sz="4000" b="1">
                  <a:solidFill>
                    <a:srgbClr val="FFC000"/>
                  </a:solidFill>
                  <a:latin typeface="Trebuchet MS" pitchFamily="34" charset="0"/>
                </a:rPr>
                <a:t>Text size</a:t>
              </a:r>
            </a:p>
            <a:p>
              <a:pPr eaLnBrk="1" hangingPunct="1">
                <a:defRPr/>
              </a:pPr>
              <a:r>
                <a:rPr lang="en-US" sz="3200">
                  <a:solidFill>
                    <a:srgbClr val="BFBFBF"/>
                  </a:solidFill>
                  <a:latin typeface="Trebuchet MS" pitchFamily="34" charset="0"/>
                </a:rPr>
                <a:t>Adjust the size of your text based on how much content you have to present. </a:t>
              </a:r>
              <a:br>
                <a:rPr lang="en-US" sz="3200">
                  <a:solidFill>
                    <a:srgbClr val="BFBFBF"/>
                  </a:solidFill>
                  <a:latin typeface="Trebuchet MS" pitchFamily="34" charset="0"/>
                </a:rPr>
              </a:br>
              <a:r>
                <a:rPr lang="en-US" sz="3200">
                  <a:solidFill>
                    <a:srgbClr val="BFBFBF"/>
                  </a:solidFill>
                  <a:latin typeface="Trebuchet MS" pitchFamily="34" charset="0"/>
                </a:rPr>
                <a:t>The default template text offers a good starting point. Follow the conference requirements.</a:t>
              </a:r>
            </a:p>
            <a:p>
              <a:pPr marL="0" lvl="2" indent="0" eaLnBrk="1" hangingPunct="1">
                <a:defRPr/>
              </a:pPr>
              <a:endParaRPr lang="en-US" sz="3200">
                <a:solidFill>
                  <a:srgbClr val="BFBFBF"/>
                </a:solidFill>
                <a:latin typeface="Trebuchet MS" pitchFamily="34" charset="0"/>
              </a:endParaRPr>
            </a:p>
            <a:p>
              <a:pPr algn="ctr" eaLnBrk="1" hangingPunct="1">
                <a:defRPr/>
              </a:pPr>
              <a:r>
                <a:rPr lang="en-US" sz="4000" b="1">
                  <a:solidFill>
                    <a:srgbClr val="FFC000"/>
                  </a:solidFill>
                  <a:latin typeface="Trebuchet MS" pitchFamily="34" charset="0"/>
                </a:rPr>
                <a:t>How to add Tables</a:t>
              </a:r>
            </a:p>
            <a:p>
              <a:pPr marL="2000250" lvl="1" indent="0" eaLnBrk="1" hangingPunct="1">
                <a:defRPr/>
              </a:pPr>
              <a:r>
                <a:rPr lang="en-US" sz="3200">
                  <a:solidFill>
                    <a:srgbClr val="BFBFBF"/>
                  </a:solidFill>
                  <a:latin typeface="Trebuchet MS" pitchFamily="34" charset="0"/>
                </a:rPr>
                <a:t>To add a table from scratch go to the INSERT menu and click on TABLE. A drop-down box will help you select rows and columns. </a:t>
              </a:r>
            </a:p>
            <a:p>
              <a:pPr eaLnBrk="1" hangingPunct="1">
                <a:defRPr/>
              </a:pPr>
              <a:r>
                <a:rPr lang="en-US" sz="3200">
                  <a:solidFill>
                    <a:srgbClr val="BFBFBF"/>
                  </a:solidFill>
                  <a:latin typeface="Trebuchet MS" pitchFamily="34" charset="0"/>
                </a:rPr>
                <a:t>You can also copy and a paste a table from Word or another PowerPoint document. A pasted table may need to be re-formatted by RIGHT-CLICK &gt; FORMAT SHAPE, TEXT BOX, Margins.</a:t>
              </a:r>
            </a:p>
            <a:p>
              <a:pPr eaLnBrk="1" hangingPunct="1">
                <a:defRPr/>
              </a:pPr>
              <a:endParaRPr lang="en-US" sz="3200">
                <a:solidFill>
                  <a:srgbClr val="BFBFBF"/>
                </a:solidFill>
                <a:latin typeface="Trebuchet MS" pitchFamily="34" charset="0"/>
              </a:endParaRPr>
            </a:p>
            <a:p>
              <a:pPr algn="ctr" eaLnBrk="1" hangingPunct="1">
                <a:defRPr/>
              </a:pPr>
              <a:r>
                <a:rPr lang="en-US" sz="4000" b="1">
                  <a:solidFill>
                    <a:srgbClr val="FFC000"/>
                  </a:solidFill>
                  <a:latin typeface="Trebuchet MS" pitchFamily="34" charset="0"/>
                </a:rPr>
                <a:t>Graphs / Charts</a:t>
              </a:r>
            </a:p>
            <a:p>
              <a:pPr eaLnBrk="1" hangingPunct="1">
                <a:defRPr/>
              </a:pPr>
              <a:r>
                <a:rPr lang="en-US" sz="3200">
                  <a:solidFill>
                    <a:srgbClr val="BFBFBF"/>
                  </a:solidFill>
                  <a:latin typeface="Trebuchet MS" pitchFamily="34" charset="0"/>
                </a:rPr>
                <a:t>You can simply copy and paste charts and graphs from Excel or Word. Some reformatting may be required depending on how the original document has been created.</a:t>
              </a:r>
            </a:p>
            <a:p>
              <a:pPr eaLnBrk="1" hangingPunct="1">
                <a:defRPr/>
              </a:pPr>
              <a:endParaRPr lang="en-US" sz="3200">
                <a:solidFill>
                  <a:srgbClr val="BFBFBF"/>
                </a:solidFill>
                <a:latin typeface="Trebuchet MS" pitchFamily="34" charset="0"/>
              </a:endParaRPr>
            </a:p>
            <a:p>
              <a:pPr algn="ctr" eaLnBrk="1" hangingPunct="1">
                <a:defRPr/>
              </a:pPr>
              <a:r>
                <a:rPr lang="en-US" sz="4000" b="1">
                  <a:solidFill>
                    <a:srgbClr val="FFC000"/>
                  </a:solidFill>
                  <a:latin typeface="Trebuchet MS" pitchFamily="34" charset="0"/>
                </a:rPr>
                <a:t>How to change the column configuration</a:t>
              </a:r>
            </a:p>
            <a:p>
              <a:pPr eaLnBrk="1" hangingPunct="1">
                <a:defRPr/>
              </a:pPr>
              <a:r>
                <a:rPr lang="en-US" sz="3200">
                  <a:solidFill>
                    <a:srgbClr val="BFBFBF"/>
                  </a:solidFill>
                  <a:latin typeface="Trebuchet MS" pitchFamily="34" charset="0"/>
                </a:rPr>
                <a:t>RIGHT-CLICK on the poster background and select LAYOUT to see the column options available for this template. The poster columns can also be customized on the Master. VIEW &gt; MASTER.</a:t>
              </a:r>
            </a:p>
            <a:p>
              <a:pPr algn="ctr" eaLnBrk="1" hangingPunct="1">
                <a:defRPr/>
              </a:pPr>
              <a:endParaRPr lang="en-US" sz="4000" b="1">
                <a:solidFill>
                  <a:srgbClr val="FFC000"/>
                </a:solidFill>
                <a:latin typeface="Trebuchet MS" pitchFamily="34" charset="0"/>
              </a:endParaRPr>
            </a:p>
            <a:p>
              <a:pPr algn="ctr" eaLnBrk="1" hangingPunct="1">
                <a:defRPr/>
              </a:pPr>
              <a:r>
                <a:rPr lang="en-US" sz="4000" b="1">
                  <a:solidFill>
                    <a:srgbClr val="FFC000"/>
                  </a:solidFill>
                  <a:latin typeface="Trebuchet MS" pitchFamily="34" charset="0"/>
                </a:rPr>
                <a:t>How to remove the info bars</a:t>
              </a:r>
            </a:p>
            <a:p>
              <a:pPr eaLnBrk="1" hangingPunct="1">
                <a:defRPr/>
              </a:pPr>
              <a:r>
                <a:rPr lang="en-US" sz="3200">
                  <a:solidFill>
                    <a:srgbClr val="BFBFBF"/>
                  </a:solidFill>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eaLnBrk="1" hangingPunct="1">
                <a:defRPr/>
              </a:pPr>
              <a:endParaRPr lang="en-US" sz="3200">
                <a:solidFill>
                  <a:srgbClr val="BFBFBF"/>
                </a:solidFill>
                <a:latin typeface="Trebuchet MS" pitchFamily="34" charset="0"/>
              </a:endParaRPr>
            </a:p>
            <a:p>
              <a:pPr algn="ctr" eaLnBrk="1" hangingPunct="1">
                <a:defRPr/>
              </a:pPr>
              <a:r>
                <a:rPr lang="en-US" sz="4000" b="1">
                  <a:solidFill>
                    <a:srgbClr val="FFC000"/>
                  </a:solidFill>
                  <a:latin typeface="Trebuchet MS" pitchFamily="34" charset="0"/>
                </a:rPr>
                <a:t>Save your work</a:t>
              </a:r>
            </a:p>
            <a:p>
              <a:pPr eaLnBrk="1" hangingPunct="1">
                <a:defRPr/>
              </a:pPr>
              <a:r>
                <a:rPr lang="en-US" sz="3200">
                  <a:solidFill>
                    <a:srgbClr val="BFBFBF"/>
                  </a:solidFill>
                  <a:latin typeface="Trebuchet MS" pitchFamily="34" charset="0"/>
                </a:rPr>
                <a:t>Save your template as a PowerPoint document. For printing, save as PowerPoint of “Print-quality” PDF.</a:t>
              </a:r>
            </a:p>
            <a:p>
              <a:pPr eaLnBrk="1" hangingPunct="1">
                <a:defRPr/>
              </a:pPr>
              <a:endParaRPr lang="en-US" sz="3200">
                <a:solidFill>
                  <a:srgbClr val="BFBFBF"/>
                </a:solidFill>
                <a:latin typeface="Trebuchet MS" pitchFamily="34" charset="0"/>
              </a:endParaRPr>
            </a:p>
            <a:p>
              <a:pPr algn="ctr" eaLnBrk="1" hangingPunct="1">
                <a:defRPr/>
              </a:pPr>
              <a:r>
                <a:rPr lang="en-US" sz="4000" b="1">
                  <a:solidFill>
                    <a:srgbClr val="FFC000"/>
                  </a:solidFill>
                  <a:latin typeface="Trebuchet MS" pitchFamily="34" charset="0"/>
                </a:rPr>
                <a:t>Print your poster</a:t>
              </a:r>
            </a:p>
            <a:p>
              <a:pPr eaLnBrk="1" hangingPunct="1">
                <a:defRPr/>
              </a:pPr>
              <a:r>
                <a:rPr lang="en-US" sz="3200">
                  <a:solidFill>
                    <a:srgbClr val="BFBFBF"/>
                  </a:solidFill>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eaLnBrk="1" hangingPunct="1">
                <a:defRPr/>
              </a:pPr>
              <a:endParaRPr lang="en-US" sz="2800">
                <a:solidFill>
                  <a:srgbClr val="BFBFBF"/>
                </a:solidFill>
                <a:latin typeface="Trebuchet MS" pitchFamily="34" charset="0"/>
              </a:endParaRPr>
            </a:p>
          </p:txBody>
        </p:sp>
        <p:graphicFrame>
          <p:nvGraphicFramePr>
            <p:cNvPr id="1034" name="Object 16"/>
            <p:cNvGraphicFramePr>
              <a:graphicFrameLocks noChangeAspect="1"/>
            </p:cNvGraphicFramePr>
            <p:nvPr/>
          </p:nvGraphicFramePr>
          <p:xfrm>
            <a:off x="46102925" y="4068480"/>
            <a:ext cx="6955629" cy="2569718"/>
          </p:xfrm>
          <a:graphic>
            <a:graphicData uri="http://schemas.openxmlformats.org/presentationml/2006/ole">
              <p:oleObj spid="_x0000_s1118" name="Image" r:id="rId10" imgW="4571429" imgH="1688889" progId="">
                <p:embed/>
              </p:oleObj>
            </a:graphicData>
          </a:graphic>
        </p:graphicFrame>
        <p:pic>
          <p:nvPicPr>
            <p:cNvPr id="1035" name="Picture 56"/>
            <p:cNvPicPr>
              <a:picLocks noChangeAspect="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44487207" y="9829102"/>
              <a:ext cx="2969584" cy="1370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36" name="Object 17"/>
            <p:cNvGraphicFramePr>
              <a:graphicFrameLocks noChangeAspect="1"/>
            </p:cNvGraphicFramePr>
            <p:nvPr/>
          </p:nvGraphicFramePr>
          <p:xfrm>
            <a:off x="44620659" y="15799252"/>
            <a:ext cx="1482266" cy="992162"/>
          </p:xfrm>
          <a:graphic>
            <a:graphicData uri="http://schemas.openxmlformats.org/presentationml/2006/ole">
              <p:oleObj spid="_x0000_s1119" name="Image" r:id="rId12" imgW="1574603" imgH="1053968" progId="">
                <p:embed/>
              </p:oleObj>
            </a:graphicData>
          </a:graphic>
        </p:graphicFrame>
        <p:grpSp>
          <p:nvGrpSpPr>
            <p:cNvPr id="1037" name="Group 58"/>
            <p:cNvGrpSpPr>
              <a:grpSpLocks/>
            </p:cNvGrpSpPr>
            <p:nvPr userDrawn="1"/>
          </p:nvGrpSpPr>
          <p:grpSpPr bwMode="auto">
            <a:xfrm>
              <a:off x="44487207" y="35164894"/>
              <a:ext cx="10354213" cy="1265612"/>
              <a:chOff x="44200453" y="33317650"/>
              <a:chExt cx="9771399" cy="1090622"/>
            </a:xfrm>
          </p:grpSpPr>
          <p:sp>
            <p:nvSpPr>
              <p:cNvPr id="61" name="Rounded Rectangle 60"/>
              <p:cNvSpPr/>
              <p:nvPr userDrawn="1"/>
            </p:nvSpPr>
            <p:spPr>
              <a:xfrm>
                <a:off x="44199922" y="33317666"/>
                <a:ext cx="9771664" cy="10901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8410" eaLnBrk="1" fontAlgn="auto" hangingPunct="1">
                  <a:spcBef>
                    <a:spcPts val="0"/>
                  </a:spcBef>
                  <a:spcAft>
                    <a:spcPts val="0"/>
                  </a:spcAft>
                  <a:defRPr/>
                </a:pPr>
                <a:endParaRPr lang="en-US"/>
              </a:p>
            </p:txBody>
          </p:sp>
          <p:pic>
            <p:nvPicPr>
              <p:cNvPr id="1040" name="Picture 7" descr="http://t2.gstatic.com/images?q=tbn:ANd9GcR4APHC6TT9w54M2zn_pvCiBxUNcspYPoVxirLRphBoJabfSvu7zw">
                <a:hlinkClick r:id="rId13"/>
              </p:cNvPr>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44326393" y="33415984"/>
                <a:ext cx="914401" cy="914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1" name="TextBox 62"/>
              <p:cNvSpPr txBox="1">
                <a:spLocks noChangeArrowheads="1"/>
              </p:cNvSpPr>
              <p:nvPr userDrawn="1"/>
            </p:nvSpPr>
            <p:spPr bwMode="auto">
              <a:xfrm>
                <a:off x="45300802" y="33507370"/>
                <a:ext cx="8670784" cy="715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en-US" sz="2400">
                    <a:solidFill>
                      <a:schemeClr val="tx2"/>
                    </a:solidFill>
                    <a:latin typeface="Trebuchet MS" pitchFamily="34" charset="0"/>
                  </a:rPr>
                  <a:t>Student discounts are available on our Facebook page.</a:t>
                </a:r>
                <a:br>
                  <a:rPr lang="en-US" altLang="en-US" sz="2400">
                    <a:solidFill>
                      <a:schemeClr val="tx2"/>
                    </a:solidFill>
                    <a:latin typeface="Trebuchet MS" pitchFamily="34" charset="0"/>
                  </a:rPr>
                </a:br>
                <a:r>
                  <a:rPr lang="en-US" altLang="en-US" sz="2400">
                    <a:solidFill>
                      <a:schemeClr val="tx2"/>
                    </a:solidFill>
                    <a:latin typeface="Trebuchet MS" pitchFamily="34" charset="0"/>
                  </a:rPr>
                  <a:t>Go to </a:t>
                </a:r>
                <a:r>
                  <a:rPr lang="en-US" altLang="en-US" sz="2400" u="sng">
                    <a:solidFill>
                      <a:schemeClr val="tx2"/>
                    </a:solidFill>
                    <a:latin typeface="Trebuchet MS" pitchFamily="34" charset="0"/>
                  </a:rPr>
                  <a:t>PosterPresentations.com</a:t>
                </a:r>
                <a:r>
                  <a:rPr lang="en-US" altLang="en-US" sz="2400">
                    <a:solidFill>
                      <a:schemeClr val="tx2"/>
                    </a:solidFill>
                    <a:latin typeface="Trebuchet MS" pitchFamily="34" charset="0"/>
                  </a:rPr>
                  <a:t> and click on the FB icon. </a:t>
                </a:r>
              </a:p>
            </p:txBody>
          </p:sp>
        </p:grpSp>
        <p:sp>
          <p:nvSpPr>
            <p:cNvPr id="1038" name="TextBox 59"/>
            <p:cNvSpPr txBox="1">
              <a:spLocks noChangeArrowheads="1"/>
            </p:cNvSpPr>
            <p:nvPr userDrawn="1"/>
          </p:nvSpPr>
          <p:spPr bwMode="auto">
            <a:xfrm>
              <a:off x="44262199" y="36920336"/>
              <a:ext cx="6870592" cy="1399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5304" tIns="32651" rIns="65304" bIns="32651">
              <a:spAutoFit/>
            </a:bodyPr>
            <a:lstStyle/>
            <a:p>
              <a:pPr eaLnBrk="1" hangingPunct="1">
                <a:lnSpc>
                  <a:spcPts val="2600"/>
                </a:lnSpc>
              </a:pPr>
              <a:r>
                <a:rPr lang="en-US" altLang="en-US" sz="2800">
                  <a:solidFill>
                    <a:schemeClr val="bg1"/>
                  </a:solidFill>
                  <a:latin typeface="Calibri" pitchFamily="34" charset="0"/>
                </a:rPr>
                <a:t>© 2013 PosterPresentations.com</a:t>
              </a:r>
              <a:br>
                <a:rPr lang="en-US" altLang="en-US" sz="2800">
                  <a:solidFill>
                    <a:schemeClr val="bg1"/>
                  </a:solidFill>
                  <a:latin typeface="Calibri" pitchFamily="34" charset="0"/>
                </a:rPr>
              </a:br>
              <a:r>
                <a:rPr lang="en-US" altLang="en-US" sz="2800">
                  <a:solidFill>
                    <a:schemeClr val="bg1"/>
                  </a:solidFill>
                  <a:latin typeface="Calibri" pitchFamily="34" charset="0"/>
                </a:rPr>
                <a:t>    </a:t>
              </a:r>
              <a:r>
                <a:rPr lang="en-US" altLang="en-US" sz="2400">
                  <a:solidFill>
                    <a:schemeClr val="bg1"/>
                  </a:solidFill>
                  <a:latin typeface="Calibri" pitchFamily="34" charset="0"/>
                </a:rPr>
                <a:t>2117 Fourth Street , Unit C        </a:t>
              </a:r>
            </a:p>
            <a:p>
              <a:pPr eaLnBrk="1" hangingPunct="1">
                <a:lnSpc>
                  <a:spcPts val="2600"/>
                </a:lnSpc>
              </a:pPr>
              <a:r>
                <a:rPr lang="en-US" altLang="en-US" sz="2400">
                  <a:solidFill>
                    <a:schemeClr val="bg1"/>
                  </a:solidFill>
                  <a:latin typeface="Calibri" pitchFamily="34" charset="0"/>
                </a:rPr>
                <a:t>     Berkeley CA </a:t>
              </a:r>
              <a:r>
                <a:rPr lang="en-US" altLang="en-US" sz="2000">
                  <a:solidFill>
                    <a:schemeClr val="bg1"/>
                  </a:solidFill>
                  <a:latin typeface="Calibri" pitchFamily="34" charset="0"/>
                </a:rPr>
                <a:t>94710</a:t>
              </a:r>
              <a:r>
                <a:rPr lang="en-US" altLang="en-US" sz="2400">
                  <a:solidFill>
                    <a:schemeClr val="bg1"/>
                  </a:solidFill>
                  <a:latin typeface="Calibri" pitchFamily="34" charset="0"/>
                </a:rPr>
                <a:t/>
              </a:r>
              <a:br>
                <a:rPr lang="en-US" altLang="en-US" sz="2400">
                  <a:solidFill>
                    <a:schemeClr val="bg1"/>
                  </a:solidFill>
                  <a:latin typeface="Calibri" pitchFamily="34" charset="0"/>
                </a:rPr>
              </a:br>
              <a:r>
                <a:rPr lang="en-US" altLang="en-US" sz="2400">
                  <a:solidFill>
                    <a:schemeClr val="bg1"/>
                  </a:solidFill>
                  <a:latin typeface="Calibri" pitchFamily="34" charset="0"/>
                </a:rPr>
                <a:t>    </a:t>
              </a:r>
              <a:r>
                <a:rPr lang="en-US" altLang="en-US" sz="2400" b="1">
                  <a:solidFill>
                    <a:srgbClr val="FFFF00"/>
                  </a:solidFill>
                  <a:latin typeface="Calibri" pitchFamily="34" charset="0"/>
                </a:rPr>
                <a:t>posterpresenter@gmail.com</a:t>
              </a:r>
              <a:endParaRPr lang="en-US" altLang="en-US" sz="2800" b="1">
                <a:solidFill>
                  <a:srgbClr val="FFFF00"/>
                </a:solidFill>
                <a:latin typeface="Calibri" pitchFamily="34" charset="0"/>
              </a:endParaRPr>
            </a:p>
          </p:txBody>
        </p:sp>
      </p:gr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297363" rtl="0" eaLnBrk="0" fontAlgn="base" hangingPunct="0">
        <a:spcBef>
          <a:spcPct val="0"/>
        </a:spcBef>
        <a:spcAft>
          <a:spcPct val="0"/>
        </a:spcAft>
        <a:defRPr sz="8500" kern="1200">
          <a:solidFill>
            <a:schemeClr val="bg1"/>
          </a:solidFill>
          <a:latin typeface="Trebuchet MS" pitchFamily="34" charset="0"/>
          <a:ea typeface="+mj-ea"/>
          <a:cs typeface="+mj-cs"/>
        </a:defRPr>
      </a:lvl1pPr>
      <a:lvl2pPr algn="ctr" defTabSz="4297363" rtl="0" eaLnBrk="0" fontAlgn="base" hangingPunct="0">
        <a:spcBef>
          <a:spcPct val="0"/>
        </a:spcBef>
        <a:spcAft>
          <a:spcPct val="0"/>
        </a:spcAft>
        <a:defRPr sz="8500">
          <a:solidFill>
            <a:schemeClr val="bg1"/>
          </a:solidFill>
          <a:latin typeface="Trebuchet MS" pitchFamily="34" charset="0"/>
        </a:defRPr>
      </a:lvl2pPr>
      <a:lvl3pPr algn="ctr" defTabSz="4297363" rtl="0" eaLnBrk="0" fontAlgn="base" hangingPunct="0">
        <a:spcBef>
          <a:spcPct val="0"/>
        </a:spcBef>
        <a:spcAft>
          <a:spcPct val="0"/>
        </a:spcAft>
        <a:defRPr sz="8500">
          <a:solidFill>
            <a:schemeClr val="bg1"/>
          </a:solidFill>
          <a:latin typeface="Trebuchet MS" pitchFamily="34" charset="0"/>
        </a:defRPr>
      </a:lvl3pPr>
      <a:lvl4pPr algn="ctr" defTabSz="4297363" rtl="0" eaLnBrk="0" fontAlgn="base" hangingPunct="0">
        <a:spcBef>
          <a:spcPct val="0"/>
        </a:spcBef>
        <a:spcAft>
          <a:spcPct val="0"/>
        </a:spcAft>
        <a:defRPr sz="8500">
          <a:solidFill>
            <a:schemeClr val="bg1"/>
          </a:solidFill>
          <a:latin typeface="Trebuchet MS" pitchFamily="34" charset="0"/>
        </a:defRPr>
      </a:lvl4pPr>
      <a:lvl5pPr algn="ctr" defTabSz="4297363" rtl="0" eaLnBrk="0" fontAlgn="base" hangingPunct="0">
        <a:spcBef>
          <a:spcPct val="0"/>
        </a:spcBef>
        <a:spcAft>
          <a:spcPct val="0"/>
        </a:spcAft>
        <a:defRPr sz="8500">
          <a:solidFill>
            <a:schemeClr val="bg1"/>
          </a:solidFill>
          <a:latin typeface="Trebuchet MS" pitchFamily="34" charset="0"/>
        </a:defRPr>
      </a:lvl5pPr>
      <a:lvl6pPr marL="457200" algn="ctr" defTabSz="4297363" rtl="0" fontAlgn="base">
        <a:spcBef>
          <a:spcPct val="0"/>
        </a:spcBef>
        <a:spcAft>
          <a:spcPct val="0"/>
        </a:spcAft>
        <a:defRPr sz="8500">
          <a:solidFill>
            <a:schemeClr val="bg1"/>
          </a:solidFill>
          <a:latin typeface="Trebuchet MS" pitchFamily="34" charset="0"/>
        </a:defRPr>
      </a:lvl6pPr>
      <a:lvl7pPr marL="914400" algn="ctr" defTabSz="4297363" rtl="0" fontAlgn="base">
        <a:spcBef>
          <a:spcPct val="0"/>
        </a:spcBef>
        <a:spcAft>
          <a:spcPct val="0"/>
        </a:spcAft>
        <a:defRPr sz="8500">
          <a:solidFill>
            <a:schemeClr val="bg1"/>
          </a:solidFill>
          <a:latin typeface="Trebuchet MS" pitchFamily="34" charset="0"/>
        </a:defRPr>
      </a:lvl7pPr>
      <a:lvl8pPr marL="1371600" algn="ctr" defTabSz="4297363" rtl="0" fontAlgn="base">
        <a:spcBef>
          <a:spcPct val="0"/>
        </a:spcBef>
        <a:spcAft>
          <a:spcPct val="0"/>
        </a:spcAft>
        <a:defRPr sz="8500">
          <a:solidFill>
            <a:schemeClr val="bg1"/>
          </a:solidFill>
          <a:latin typeface="Trebuchet MS" pitchFamily="34" charset="0"/>
        </a:defRPr>
      </a:lvl8pPr>
      <a:lvl9pPr marL="1828800" algn="ctr" defTabSz="4297363" rtl="0" fontAlgn="base">
        <a:spcBef>
          <a:spcPct val="0"/>
        </a:spcBef>
        <a:spcAft>
          <a:spcPct val="0"/>
        </a:spcAft>
        <a:defRPr sz="8500">
          <a:solidFill>
            <a:schemeClr val="bg1"/>
          </a:solidFill>
          <a:latin typeface="Trebuchet MS" pitchFamily="34" charset="0"/>
        </a:defRPr>
      </a:lvl9pPr>
    </p:titleStyle>
    <p:bodyStyle>
      <a:lvl1pPr marL="1611313" indent="-1611313" algn="l" defTabSz="4297363" rtl="0" eaLnBrk="0" fontAlgn="base" hangingPunct="0">
        <a:spcBef>
          <a:spcPct val="20000"/>
        </a:spcBef>
        <a:spcAft>
          <a:spcPct val="0"/>
        </a:spcAft>
        <a:buFont typeface="Arial" charset="0"/>
        <a:buChar char="•"/>
        <a:defRPr sz="15100" kern="1200">
          <a:solidFill>
            <a:schemeClr val="tx1"/>
          </a:solidFill>
          <a:latin typeface="+mn-lt"/>
          <a:ea typeface="+mn-ea"/>
          <a:cs typeface="+mn-cs"/>
        </a:defRPr>
      </a:lvl1pPr>
      <a:lvl2pPr marL="3490913" indent="-1343025" algn="l" defTabSz="4297363" rtl="0" eaLnBrk="0" fontAlgn="base" hangingPunct="0">
        <a:spcBef>
          <a:spcPct val="20000"/>
        </a:spcBef>
        <a:spcAft>
          <a:spcPct val="0"/>
        </a:spcAft>
        <a:buFont typeface="Arial" charset="0"/>
        <a:buChar char="–"/>
        <a:defRPr sz="13300" kern="1200">
          <a:solidFill>
            <a:schemeClr val="tx1"/>
          </a:solidFill>
          <a:latin typeface="+mn-lt"/>
          <a:ea typeface="+mn-ea"/>
          <a:cs typeface="+mn-cs"/>
        </a:defRPr>
      </a:lvl2pPr>
      <a:lvl3pPr marL="5372100" indent="-1073150" algn="l" defTabSz="4297363" rtl="0" eaLnBrk="0" fontAlgn="base" hangingPunct="0">
        <a:spcBef>
          <a:spcPct val="20000"/>
        </a:spcBef>
        <a:spcAft>
          <a:spcPct val="0"/>
        </a:spcAft>
        <a:buFont typeface="Arial" charset="0"/>
        <a:buChar char="•"/>
        <a:defRPr sz="11300" kern="1200">
          <a:solidFill>
            <a:schemeClr val="tx1"/>
          </a:solidFill>
          <a:latin typeface="+mn-lt"/>
          <a:ea typeface="+mn-ea"/>
          <a:cs typeface="+mn-cs"/>
        </a:defRPr>
      </a:lvl3pPr>
      <a:lvl4pPr marL="7521575" indent="-1073150" algn="l" defTabSz="4297363" rtl="0" eaLnBrk="0" fontAlgn="base" hangingPunct="0">
        <a:spcBef>
          <a:spcPct val="20000"/>
        </a:spcBef>
        <a:spcAft>
          <a:spcPct val="0"/>
        </a:spcAft>
        <a:buFont typeface="Arial" charset="0"/>
        <a:buChar char="–"/>
        <a:defRPr sz="9500" kern="1200">
          <a:solidFill>
            <a:schemeClr val="tx1"/>
          </a:solidFill>
          <a:latin typeface="+mn-lt"/>
          <a:ea typeface="+mn-ea"/>
          <a:cs typeface="+mn-cs"/>
        </a:defRPr>
      </a:lvl4pPr>
      <a:lvl5pPr marL="9671050" indent="-1073150" algn="l" defTabSz="4297363" rtl="0" eaLnBrk="0" fontAlgn="base" hangingPunct="0">
        <a:spcBef>
          <a:spcPct val="20000"/>
        </a:spcBef>
        <a:spcAft>
          <a:spcPct val="0"/>
        </a:spcAft>
        <a:buFont typeface="Arial"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2C3F71"/>
            </a:gs>
            <a:gs pos="50000">
              <a:srgbClr val="ABB9DE"/>
            </a:gs>
            <a:gs pos="100000">
              <a:srgbClr val="E3E8F4"/>
            </a:gs>
          </a:gsLst>
          <a:lin ang="16200000" scaled="1"/>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275213" cy="5165725"/>
          </a:xfrm>
          <a:prstGeom prst="rect">
            <a:avLst/>
          </a:prstGeom>
          <a:solidFill>
            <a:schemeClr val="accent5">
              <a:lumMod val="75000"/>
            </a:schemeClr>
          </a:solidFill>
          <a:ln w="9525">
            <a:solidFill>
              <a:schemeClr val="tx1"/>
            </a:solidFill>
            <a:miter lim="800000"/>
            <a:headEnd/>
            <a:tailEnd/>
          </a:ln>
          <a:effectLst/>
        </p:spPr>
        <p:txBody>
          <a:bodyPr wrap="none" lIns="89551" tIns="44774" rIns="89551" bIns="44774" anchor="ctr"/>
          <a:lstStyle/>
          <a:p>
            <a:pPr defTabSz="4298410" eaLnBrk="1" fontAlgn="auto" hangingPunct="1">
              <a:spcBef>
                <a:spcPts val="0"/>
              </a:spcBef>
              <a:spcAft>
                <a:spcPts val="0"/>
              </a:spcAft>
              <a:defRPr/>
            </a:pPr>
            <a:endParaRPr lang="en-US" dirty="0">
              <a:latin typeface="+mn-lt"/>
            </a:endParaRPr>
          </a:p>
        </p:txBody>
      </p:sp>
      <p:sp>
        <p:nvSpPr>
          <p:cNvPr id="2051" name="Rectangle 33"/>
          <p:cNvSpPr>
            <a:spLocks noChangeArrowheads="1"/>
          </p:cNvSpPr>
          <p:nvPr/>
        </p:nvSpPr>
        <p:spPr bwMode="auto">
          <a:xfrm>
            <a:off x="630238" y="6002338"/>
            <a:ext cx="29011562" cy="35802887"/>
          </a:xfrm>
          <a:prstGeom prst="roundRect">
            <a:avLst>
              <a:gd name="adj" fmla="val 2278"/>
            </a:avLst>
          </a:prstGeom>
          <a:gradFill rotWithShape="1">
            <a:gsLst>
              <a:gs pos="0">
                <a:srgbClr val="CDD2DE"/>
              </a:gs>
              <a:gs pos="100000">
                <a:srgbClr val="F3F5FA"/>
              </a:gs>
            </a:gsLst>
            <a:lin ang="16200000" scaled="1"/>
          </a:gradFill>
          <a:ln w="9525">
            <a:solidFill>
              <a:schemeClr val="tx2"/>
            </a:solidFill>
            <a:miter lim="800000"/>
            <a:headEnd/>
            <a:tailEnd/>
          </a:ln>
        </p:spPr>
        <p:txBody>
          <a:bodyPr wrap="none" lIns="89551" tIns="44774" rIns="89551" bIns="44774" anchor="ctr"/>
          <a:lstStyle/>
          <a:p>
            <a:pPr eaLnBrk="1" hangingPunct="1"/>
            <a:endParaRPr lang="en-US" altLang="en-US">
              <a:latin typeface="Calibri" pitchFamily="34" charset="0"/>
            </a:endParaRPr>
          </a:p>
        </p:txBody>
      </p:sp>
      <p:sp>
        <p:nvSpPr>
          <p:cNvPr id="9" name="Rectangle 9"/>
          <p:cNvSpPr>
            <a:spLocks noChangeArrowheads="1"/>
          </p:cNvSpPr>
          <p:nvPr/>
        </p:nvSpPr>
        <p:spPr bwMode="auto">
          <a:xfrm>
            <a:off x="0" y="5013325"/>
            <a:ext cx="30275213" cy="198438"/>
          </a:xfrm>
          <a:prstGeom prst="rect">
            <a:avLst/>
          </a:prstGeom>
          <a:solidFill>
            <a:schemeClr val="accent5">
              <a:lumMod val="50000"/>
            </a:schemeClr>
          </a:solidFill>
          <a:ln w="152400">
            <a:noFill/>
            <a:miter lim="800000"/>
            <a:headEnd/>
            <a:tailEnd/>
          </a:ln>
          <a:effectLst/>
        </p:spPr>
        <p:txBody>
          <a:bodyPr wrap="none" lIns="89551" tIns="44774" rIns="89551" bIns="44774" anchor="ctr"/>
          <a:lstStyle/>
          <a:p>
            <a:pPr defTabSz="4298410" eaLnBrk="1" fontAlgn="auto" hangingPunct="1">
              <a:spcBef>
                <a:spcPts val="0"/>
              </a:spcBef>
              <a:spcAft>
                <a:spcPts val="0"/>
              </a:spcAft>
              <a:defRPr/>
            </a:pPr>
            <a:endParaRPr lang="en-US" dirty="0">
              <a:latin typeface="+mn-lt"/>
            </a:endParaRPr>
          </a:p>
        </p:txBody>
      </p:sp>
      <p:sp>
        <p:nvSpPr>
          <p:cNvPr id="2053" name="Text Box 14"/>
          <p:cNvSpPr txBox="1">
            <a:spLocks noChangeArrowheads="1"/>
          </p:cNvSpPr>
          <p:nvPr/>
        </p:nvSpPr>
        <p:spPr bwMode="auto">
          <a:xfrm>
            <a:off x="1431925" y="41948100"/>
            <a:ext cx="2636838"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381" tIns="44682" rIns="89381" bIns="44682">
            <a:spAutoFit/>
          </a:bodyPr>
          <a:lstStyle/>
          <a:p>
            <a:pPr>
              <a:lnSpc>
                <a:spcPct val="65000"/>
              </a:lnSpc>
              <a:spcBef>
                <a:spcPct val="50000"/>
              </a:spcBef>
            </a:pPr>
            <a:r>
              <a:rPr lang="en-US" altLang="en-US" sz="500" b="1">
                <a:solidFill>
                  <a:srgbClr val="BFBFBF"/>
                </a:solidFill>
              </a:rPr>
              <a:t>RESEARCH POSTER PRESENTATION DESIGN © 2012</a:t>
            </a:r>
          </a:p>
          <a:p>
            <a:pPr>
              <a:lnSpc>
                <a:spcPct val="65000"/>
              </a:lnSpc>
              <a:spcBef>
                <a:spcPct val="50000"/>
              </a:spcBef>
            </a:pPr>
            <a:r>
              <a:rPr lang="en-US" altLang="en-US" sz="1000" b="1">
                <a:solidFill>
                  <a:srgbClr val="BFBFBF"/>
                </a:solidFill>
              </a:rPr>
              <a:t>www.PosterPresentations.com</a:t>
            </a:r>
          </a:p>
        </p:txBody>
      </p:sp>
      <p:grpSp>
        <p:nvGrpSpPr>
          <p:cNvPr id="2054" name="Group 35"/>
          <p:cNvGrpSpPr>
            <a:grpSpLocks/>
          </p:cNvGrpSpPr>
          <p:nvPr userDrawn="1"/>
        </p:nvGrpSpPr>
        <p:grpSpPr bwMode="auto">
          <a:xfrm>
            <a:off x="-12658725" y="-47625"/>
            <a:ext cx="12260262" cy="42851388"/>
            <a:chOff x="-11225189" y="-1"/>
            <a:chExt cx="11018865" cy="38516022"/>
          </a:xfrm>
        </p:grpSpPr>
        <p:sp>
          <p:nvSpPr>
            <p:cNvPr id="37" name="Rectangle 36"/>
            <p:cNvSpPr/>
            <p:nvPr/>
          </p:nvSpPr>
          <p:spPr>
            <a:xfrm>
              <a:off x="-11216628" y="-1"/>
              <a:ext cx="11010304" cy="3851602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a:lstStyle/>
            <a:p>
              <a:pPr algn="ctr" defTabSz="1517650" eaLnBrk="1" hangingPunct="1">
                <a:defRPr/>
              </a:pPr>
              <a:r>
                <a:rPr lang="en-US" sz="4000" b="1">
                  <a:solidFill>
                    <a:srgbClr val="FF0000"/>
                  </a:solidFill>
                  <a:latin typeface="Trebuchet MS" pitchFamily="34" charset="0"/>
                </a:rPr>
                <a:t>(—THIS SIDEBAR DOES NOT PRINT—)</a:t>
              </a:r>
              <a:endParaRPr lang="en-US" sz="4000" b="1">
                <a:solidFill>
                  <a:schemeClr val="bg1"/>
                </a:solidFill>
                <a:latin typeface="Trebuchet MS" pitchFamily="34" charset="0"/>
              </a:endParaRPr>
            </a:p>
            <a:p>
              <a:pPr algn="ctr" defTabSz="1517650" eaLnBrk="1" hangingPunct="1">
                <a:defRPr/>
              </a:pPr>
              <a:r>
                <a:rPr lang="en-US" sz="4800" b="1">
                  <a:solidFill>
                    <a:schemeClr val="bg1"/>
                  </a:solidFill>
                  <a:latin typeface="Trebuchet MS" pitchFamily="34" charset="0"/>
                </a:rPr>
                <a:t>DESIGN GUIDE</a:t>
              </a:r>
            </a:p>
            <a:p>
              <a:pPr algn="ctr" defTabSz="1517650" eaLnBrk="1" hangingPunct="1">
                <a:defRPr/>
              </a:pPr>
              <a:endParaRPr lang="en-US" sz="3600" b="1">
                <a:solidFill>
                  <a:srgbClr val="FFFFFF"/>
                </a:solidFill>
                <a:latin typeface="Trebuchet MS" pitchFamily="34" charset="0"/>
              </a:endParaRPr>
            </a:p>
            <a:p>
              <a:pPr defTabSz="1517650" eaLnBrk="1" hangingPunct="1">
                <a:defRPr/>
              </a:pPr>
              <a:r>
                <a:rPr lang="en-US" sz="3600">
                  <a:solidFill>
                    <a:srgbClr val="FFFFFF"/>
                  </a:solidFill>
                  <a:latin typeface="Trebuchet MS" pitchFamily="34" charset="0"/>
                </a:rPr>
                <a:t>This PowerPoint 2007 template produces an A0 presentation poster. You can use it to create your research poster and save valuable time placing titles, subtitles, text, and graphics. </a:t>
              </a:r>
            </a:p>
            <a:p>
              <a:pPr defTabSz="1517650" eaLnBrk="1" hangingPunct="1">
                <a:defRPr/>
              </a:pPr>
              <a:endParaRPr lang="en-US" sz="3600">
                <a:solidFill>
                  <a:srgbClr val="FFFFFF"/>
                </a:solidFill>
                <a:latin typeface="Trebuchet MS" pitchFamily="34" charset="0"/>
              </a:endParaRPr>
            </a:p>
            <a:p>
              <a:pPr defTabSz="1517650" eaLnBrk="1" hangingPunct="1">
                <a:defRPr/>
              </a:pPr>
              <a:r>
                <a:rPr lang="en-US" sz="3600">
                  <a:solidFill>
                    <a:srgbClr val="FFFFFF"/>
                  </a:solidFill>
                  <a:latin typeface="Trebuchet MS" pitchFamily="34" charset="0"/>
                </a:rPr>
                <a:t>We provide a series of online tutorials that will guide you through the poster design process and answer your poster production questions. To view our template tutorials, go online to </a:t>
              </a:r>
              <a:r>
                <a:rPr lang="en-US" sz="3600" b="1">
                  <a:solidFill>
                    <a:srgbClr val="FFC000"/>
                  </a:solidFill>
                  <a:latin typeface="Trebuchet MS" pitchFamily="34" charset="0"/>
                </a:rPr>
                <a:t>PosterPresentations.com</a:t>
              </a:r>
              <a:r>
                <a:rPr lang="en-US" sz="3600" b="1">
                  <a:solidFill>
                    <a:schemeClr val="bg1"/>
                  </a:solidFill>
                  <a:latin typeface="Trebuchet MS" pitchFamily="34" charset="0"/>
                </a:rPr>
                <a:t> </a:t>
              </a:r>
              <a:r>
                <a:rPr lang="en-US" sz="3600">
                  <a:solidFill>
                    <a:schemeClr val="bg1"/>
                  </a:solidFill>
                  <a:latin typeface="Trebuchet MS" pitchFamily="34" charset="0"/>
                </a:rPr>
                <a:t>and click on HELP DESK.</a:t>
              </a:r>
            </a:p>
            <a:p>
              <a:pPr defTabSz="1517650" eaLnBrk="1" hangingPunct="1">
                <a:defRPr/>
              </a:pPr>
              <a:endParaRPr lang="en-US" sz="3600">
                <a:solidFill>
                  <a:srgbClr val="FFFFFF"/>
                </a:solidFill>
                <a:latin typeface="Trebuchet MS" pitchFamily="34" charset="0"/>
              </a:endParaRPr>
            </a:p>
            <a:p>
              <a:pPr defTabSz="1517650" eaLnBrk="1" hangingPunct="1">
                <a:defRPr/>
              </a:pPr>
              <a:r>
                <a:rPr lang="en-US" sz="3600">
                  <a:solidFill>
                    <a:schemeClr val="bg1"/>
                  </a:solidFill>
                  <a:latin typeface="Trebuchet MS" pitchFamily="34" charset="0"/>
                </a:rPr>
                <a:t>When you are ready to print your poster, go online to PosterPresentations.com</a:t>
              </a:r>
              <a:br>
                <a:rPr lang="en-US" sz="3600">
                  <a:solidFill>
                    <a:schemeClr val="bg1"/>
                  </a:solidFill>
                  <a:latin typeface="Trebuchet MS" pitchFamily="34" charset="0"/>
                </a:rPr>
              </a:br>
              <a:endParaRPr lang="en-US" sz="3600">
                <a:solidFill>
                  <a:schemeClr val="bg1"/>
                </a:solidFill>
                <a:latin typeface="Trebuchet MS" pitchFamily="34" charset="0"/>
              </a:endParaRPr>
            </a:p>
            <a:p>
              <a:pPr defTabSz="1517650" eaLnBrk="1" hangingPunct="1">
                <a:defRPr/>
              </a:pPr>
              <a:r>
                <a:rPr lang="en-US" sz="3600">
                  <a:solidFill>
                    <a:schemeClr val="bg1"/>
                  </a:solidFill>
                  <a:latin typeface="Trebuchet MS" pitchFamily="34" charset="0"/>
                </a:rPr>
                <a:t>Need assistance? Call us at </a:t>
              </a:r>
              <a:r>
                <a:rPr lang="en-US" sz="3600">
                  <a:solidFill>
                    <a:srgbClr val="FFC000"/>
                  </a:solidFill>
                  <a:latin typeface="Trebuchet MS" pitchFamily="34" charset="0"/>
                </a:rPr>
                <a:t>1.510.649.3001</a:t>
              </a:r>
            </a:p>
            <a:p>
              <a:pPr defTabSz="1517650" eaLnBrk="1" hangingPunct="1">
                <a:defRPr/>
              </a:pPr>
              <a:endParaRPr lang="en-US" sz="4400" b="1">
                <a:solidFill>
                  <a:srgbClr val="FFFF00"/>
                </a:solidFill>
                <a:latin typeface="Trebuchet MS" pitchFamily="34" charset="0"/>
              </a:endParaRPr>
            </a:p>
            <a:p>
              <a:pPr algn="ctr" defTabSz="1517650" eaLnBrk="1" hangingPunct="1">
                <a:defRPr/>
              </a:pPr>
              <a:endParaRPr lang="en-US" sz="3200" b="1">
                <a:solidFill>
                  <a:schemeClr val="bg1"/>
                </a:solidFill>
                <a:latin typeface="Trebuchet MS" pitchFamily="34" charset="0"/>
              </a:endParaRPr>
            </a:p>
            <a:p>
              <a:pPr algn="ctr" defTabSz="1517650" eaLnBrk="1" hangingPunct="1">
                <a:defRPr/>
              </a:pPr>
              <a:r>
                <a:rPr lang="en-US" sz="4800" b="1">
                  <a:solidFill>
                    <a:schemeClr val="bg1"/>
                  </a:solidFill>
                  <a:latin typeface="Trebuchet MS" pitchFamily="34" charset="0"/>
                </a:rPr>
                <a:t>QUICK START</a:t>
              </a:r>
            </a:p>
            <a:p>
              <a:pPr algn="ctr" defTabSz="1517650" eaLnBrk="1" hangingPunct="1">
                <a:defRPr/>
              </a:pPr>
              <a:endParaRPr lang="en-US" sz="4000" b="1">
                <a:solidFill>
                  <a:schemeClr val="bg1"/>
                </a:solidFill>
                <a:latin typeface="Trebuchet MS" pitchFamily="34" charset="0"/>
              </a:endParaRPr>
            </a:p>
            <a:p>
              <a:pPr algn="ctr" defTabSz="1517650" eaLnBrk="1" hangingPunct="1">
                <a:defRPr/>
              </a:pPr>
              <a:r>
                <a:rPr lang="en-US" sz="4000" b="1">
                  <a:solidFill>
                    <a:srgbClr val="FFC000"/>
                  </a:solidFill>
                  <a:latin typeface="Trebuchet MS" pitchFamily="34" charset="0"/>
                </a:rPr>
                <a:t>Zoom in and out</a:t>
              </a:r>
            </a:p>
            <a:p>
              <a:pPr defTabSz="1517650" eaLnBrk="1" hangingPunct="1">
                <a:defRPr/>
              </a:pPr>
              <a:r>
                <a:rPr lang="en-US" sz="3200">
                  <a:solidFill>
                    <a:schemeClr val="bg1"/>
                  </a:solidFill>
                  <a:latin typeface="Trebuchet MS" pitchFamily="34" charset="0"/>
                </a:rPr>
                <a:t>	</a:t>
              </a:r>
              <a:r>
                <a:rPr lang="en-US" sz="3200">
                  <a:solidFill>
                    <a:srgbClr val="BFBFBF"/>
                  </a:solidFill>
                  <a:latin typeface="Trebuchet MS" pitchFamily="34" charset="0"/>
                </a:rPr>
                <a:t>As you work on your poster zoom in and out to the level that is more comfortable to you. Go to VIEW &gt; ZOOM.</a:t>
              </a:r>
            </a:p>
            <a:p>
              <a:pPr defTabSz="1517650" eaLnBrk="1" hangingPunct="1">
                <a:defRPr/>
              </a:pPr>
              <a:endParaRPr lang="en-US" sz="3600">
                <a:solidFill>
                  <a:schemeClr val="bg1"/>
                </a:solidFill>
                <a:latin typeface="Trebuchet MS" pitchFamily="34" charset="0"/>
              </a:endParaRPr>
            </a:p>
            <a:p>
              <a:pPr algn="ctr" defTabSz="1517650" eaLnBrk="1" hangingPunct="1">
                <a:defRPr/>
              </a:pPr>
              <a:r>
                <a:rPr lang="en-US" sz="4000" b="1">
                  <a:solidFill>
                    <a:srgbClr val="FFC000"/>
                  </a:solidFill>
                  <a:latin typeface="Trebuchet MS" pitchFamily="34" charset="0"/>
                </a:rPr>
                <a:t>Title, Authors, and Affiliations</a:t>
              </a:r>
            </a:p>
            <a:p>
              <a:pPr defTabSz="1517650" eaLnBrk="1" hangingPunct="1">
                <a:defRPr/>
              </a:pPr>
              <a:r>
                <a:rPr lang="en-US" sz="3200">
                  <a:solidFill>
                    <a:srgbClr val="BFBFBF"/>
                  </a:solidFill>
                  <a:latin typeface="Trebuchet MS" pitchFamily="34" charset="0"/>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1517650" eaLnBrk="1" hangingPunct="1">
                <a:defRPr/>
              </a:pPr>
              <a:endParaRPr lang="en-US" sz="3200">
                <a:solidFill>
                  <a:srgbClr val="BFBFBF"/>
                </a:solidFill>
                <a:latin typeface="Trebuchet MS" pitchFamily="34" charset="0"/>
              </a:endParaRPr>
            </a:p>
            <a:p>
              <a:pPr defTabSz="1517650" eaLnBrk="1" hangingPunct="1">
                <a:defRPr/>
              </a:pPr>
              <a:r>
                <a:rPr lang="en-US" sz="3200" b="1">
                  <a:solidFill>
                    <a:srgbClr val="FFC000"/>
                  </a:solidFill>
                  <a:latin typeface="Trebuchet MS" pitchFamily="34" charset="0"/>
                </a:rPr>
                <a:t>TIP: </a:t>
              </a:r>
              <a:r>
                <a:rPr lang="en-US" sz="3200">
                  <a:solidFill>
                    <a:srgbClr val="BFBFBF"/>
                  </a:solidFill>
                  <a:latin typeface="Trebuchet MS" pitchFamily="34" charset="0"/>
                </a:rPr>
                <a:t>The font size of your title should be bigger than your name(s) and institution name(s).</a:t>
              </a:r>
            </a:p>
            <a:p>
              <a:pPr defTabSz="1517650" eaLnBrk="1" hangingPunct="1">
                <a:defRPr/>
              </a:pPr>
              <a:r>
                <a:rPr lang="en-US" sz="3600" b="1">
                  <a:solidFill>
                    <a:schemeClr val="bg1"/>
                  </a:solidFill>
                  <a:latin typeface="Trebuchet MS" pitchFamily="34" charset="0"/>
                </a:rPr>
                <a:t/>
              </a:r>
              <a:br>
                <a:rPr lang="en-US" sz="3600" b="1">
                  <a:solidFill>
                    <a:schemeClr val="bg1"/>
                  </a:solidFill>
                  <a:latin typeface="Trebuchet MS" pitchFamily="34" charset="0"/>
                </a:rPr>
              </a:br>
              <a:endParaRPr lang="en-US" sz="3600" b="1">
                <a:solidFill>
                  <a:schemeClr val="bg1"/>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r>
                <a:rPr lang="en-US" sz="4000" b="1">
                  <a:solidFill>
                    <a:srgbClr val="FFC000"/>
                  </a:solidFill>
                  <a:latin typeface="Trebuchet MS" pitchFamily="34" charset="0"/>
                </a:rPr>
                <a:t>Adding Logos / Seals</a:t>
              </a:r>
            </a:p>
            <a:p>
              <a:pPr defTabSz="1517650" eaLnBrk="1" hangingPunct="1">
                <a:defRPr/>
              </a:pPr>
              <a:r>
                <a:rPr lang="en-US" sz="3200">
                  <a:solidFill>
                    <a:srgbClr val="BFBFBF"/>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1517650" eaLnBrk="1" hangingPunct="1">
                <a:defRPr/>
              </a:pPr>
              <a:endParaRPr lang="en-US" sz="3200">
                <a:solidFill>
                  <a:srgbClr val="BFBFBF"/>
                </a:solidFill>
                <a:latin typeface="Trebuchet MS" pitchFamily="34" charset="0"/>
              </a:endParaRPr>
            </a:p>
            <a:p>
              <a:pPr defTabSz="1517650" eaLnBrk="1" hangingPunct="1">
                <a:defRPr/>
              </a:pPr>
              <a:r>
                <a:rPr lang="en-US" sz="3200" b="1">
                  <a:solidFill>
                    <a:srgbClr val="FFC000"/>
                  </a:solidFill>
                  <a:latin typeface="Trebuchet MS" pitchFamily="34" charset="0"/>
                </a:rPr>
                <a:t>TIP: </a:t>
              </a:r>
              <a:r>
                <a:rPr lang="en-US" sz="3200">
                  <a:solidFill>
                    <a:srgbClr val="BFBFBF"/>
                  </a:solidFill>
                  <a:latin typeface="Trebuchet MS" pitchFamily="34" charset="0"/>
                </a:rPr>
                <a:t>See if your school’s logo is available on our free poster templates page.</a:t>
              </a:r>
            </a:p>
            <a:p>
              <a:pPr defTabSz="1517650" eaLnBrk="1" hangingPunct="1">
                <a:defRPr/>
              </a:pPr>
              <a:endParaRPr lang="en-US" sz="3200">
                <a:solidFill>
                  <a:srgbClr val="FFFFFF"/>
                </a:solidFill>
                <a:latin typeface="Trebuchet MS" pitchFamily="34" charset="0"/>
              </a:endParaRPr>
            </a:p>
            <a:p>
              <a:pPr algn="ctr" defTabSz="1517650" eaLnBrk="1" hangingPunct="1">
                <a:defRPr/>
              </a:pPr>
              <a:r>
                <a:rPr lang="en-US" sz="4000" b="1">
                  <a:solidFill>
                    <a:srgbClr val="FFC000"/>
                  </a:solidFill>
                  <a:latin typeface="Trebuchet MS" pitchFamily="34" charset="0"/>
                </a:rPr>
                <a:t>Photographs / Graphics</a:t>
              </a:r>
            </a:p>
            <a:p>
              <a:pPr defTabSz="1517650" eaLnBrk="1" hangingPunct="1">
                <a:defRPr/>
              </a:pPr>
              <a:r>
                <a:rPr lang="en-US" sz="3200">
                  <a:solidFill>
                    <a:srgbClr val="BFBFBF"/>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1517650" eaLnBrk="1" hangingPunct="1">
                <a:defRPr/>
              </a:pPr>
              <a:endParaRPr lang="en-US" sz="3200">
                <a:solidFill>
                  <a:srgbClr val="FFFFFF"/>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endParaRPr lang="en-US" sz="3600" b="1">
                <a:solidFill>
                  <a:srgbClr val="FFC000"/>
                </a:solidFill>
                <a:latin typeface="Trebuchet MS" pitchFamily="34" charset="0"/>
              </a:endParaRPr>
            </a:p>
            <a:p>
              <a:pPr algn="ctr" defTabSz="1517650" eaLnBrk="1" hangingPunct="1">
                <a:defRPr/>
              </a:pPr>
              <a:r>
                <a:rPr lang="en-US" sz="4000" b="1">
                  <a:solidFill>
                    <a:srgbClr val="FFC000"/>
                  </a:solidFill>
                  <a:latin typeface="Trebuchet MS" pitchFamily="34" charset="0"/>
                </a:rPr>
                <a:t>Image Quality Check</a:t>
              </a:r>
            </a:p>
            <a:p>
              <a:pPr defTabSz="1517650" eaLnBrk="1" hangingPunct="1">
                <a:defRPr/>
              </a:pPr>
              <a:r>
                <a:rPr lang="en-US" sz="3200">
                  <a:solidFill>
                    <a:srgbClr val="BFBFBF"/>
                  </a:solidFill>
                  <a:latin typeface="Trebuchet MS" pitchFamily="34" charset="0"/>
                </a:rPr>
                <a:t>Zoom in and look at your images at 100% magnification. If they look good they will print well. </a:t>
              </a:r>
              <a:endParaRPr lang="en-US" sz="3600">
                <a:solidFill>
                  <a:srgbClr val="FFFFFF"/>
                </a:solidFill>
                <a:latin typeface="Trebuchet MS" pitchFamily="34" charset="0"/>
              </a:endParaRPr>
            </a:p>
          </p:txBody>
        </p:sp>
        <p:cxnSp>
          <p:nvCxnSpPr>
            <p:cNvPr id="38" name="Straight Connector 37"/>
            <p:cNvCxnSpPr/>
            <p:nvPr/>
          </p:nvCxnSpPr>
          <p:spPr>
            <a:xfrm>
              <a:off x="-11225189" y="7240035"/>
              <a:ext cx="11000318" cy="428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067" name="Picture 38"/>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0479105" y="12472417"/>
              <a:ext cx="1597666" cy="1201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8" name="Picture 39"/>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10732765" y="19116994"/>
              <a:ext cx="9986808" cy="1053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69" name="Group 40"/>
            <p:cNvGrpSpPr>
              <a:grpSpLocks/>
            </p:cNvGrpSpPr>
            <p:nvPr userDrawn="1"/>
          </p:nvGrpSpPr>
          <p:grpSpPr bwMode="auto">
            <a:xfrm>
              <a:off x="-9744993" y="29384977"/>
              <a:ext cx="7531182" cy="2202634"/>
              <a:chOff x="-4470427" y="13701622"/>
              <a:chExt cx="3470785" cy="1011982"/>
            </a:xfrm>
          </p:grpSpPr>
          <p:grpSp>
            <p:nvGrpSpPr>
              <p:cNvPr id="2075" name="Group 48"/>
              <p:cNvGrpSpPr>
                <a:grpSpLocks/>
              </p:cNvGrpSpPr>
              <p:nvPr userDrawn="1"/>
            </p:nvGrpSpPr>
            <p:grpSpPr bwMode="auto">
              <a:xfrm>
                <a:off x="-2783495" y="13745853"/>
                <a:ext cx="624431" cy="898924"/>
                <a:chOff x="-3958697" y="14964973"/>
                <a:chExt cx="779338" cy="1288152"/>
              </a:xfrm>
            </p:grpSpPr>
            <p:pic>
              <p:nvPicPr>
                <p:cNvPr id="2081" name="Picture 69"/>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3948160" y="14964973"/>
                  <a:ext cx="768801" cy="1090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82" name="TextBox 70"/>
                <p:cNvSpPr txBox="1">
                  <a:spLocks noChangeArrowheads="1"/>
                </p:cNvSpPr>
                <p:nvPr userDrawn="1"/>
              </p:nvSpPr>
              <p:spPr bwMode="auto">
                <a:xfrm>
                  <a:off x="-3958707" y="15961518"/>
                  <a:ext cx="779616" cy="29122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p>
                  <a:pPr algn="ctr" eaLnBrk="1" hangingPunct="1"/>
                  <a:r>
                    <a:rPr lang="en-US" altLang="en-US" sz="2000" b="1">
                      <a:latin typeface="Calibri" pitchFamily="34" charset="0"/>
                    </a:rPr>
                    <a:t>ORIGINAL</a:t>
                  </a:r>
                </a:p>
              </p:txBody>
            </p:sp>
          </p:grpSp>
          <p:grpSp>
            <p:nvGrpSpPr>
              <p:cNvPr id="2076" name="Group 64"/>
              <p:cNvGrpSpPr>
                <a:grpSpLocks/>
              </p:cNvGrpSpPr>
              <p:nvPr userDrawn="1"/>
            </p:nvGrpSpPr>
            <p:grpSpPr bwMode="auto">
              <a:xfrm>
                <a:off x="-2033159" y="13745867"/>
                <a:ext cx="1033517" cy="898915"/>
                <a:chOff x="-2921738" y="14889872"/>
                <a:chExt cx="1420279" cy="1235304"/>
              </a:xfrm>
            </p:grpSpPr>
            <p:pic>
              <p:nvPicPr>
                <p:cNvPr id="2079" name="Picture 67"/>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2921738" y="14889872"/>
                  <a:ext cx="1420279" cy="1029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80" name="TextBox 68"/>
                <p:cNvSpPr txBox="1">
                  <a:spLocks noChangeArrowheads="1"/>
                </p:cNvSpPr>
                <p:nvPr userDrawn="1"/>
              </p:nvSpPr>
              <p:spPr bwMode="auto">
                <a:xfrm>
                  <a:off x="-2919169" y="15845523"/>
                  <a:ext cx="1417733" cy="279279"/>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57200" tIns="91440" rIns="457200" bIns="91440">
                  <a:spAutoFit/>
                </a:bodyPr>
                <a:lstStyle/>
                <a:p>
                  <a:pPr algn="ctr" eaLnBrk="1" hangingPunct="1"/>
                  <a:r>
                    <a:rPr lang="en-US" altLang="en-US" sz="2000" b="1">
                      <a:solidFill>
                        <a:schemeClr val="bg1"/>
                      </a:solidFill>
                      <a:latin typeface="Calibri" pitchFamily="34" charset="0"/>
                    </a:rPr>
                    <a:t>DISTORTED</a:t>
                  </a:r>
                  <a:endParaRPr lang="en-US" altLang="en-US" sz="900" b="1">
                    <a:solidFill>
                      <a:schemeClr val="bg1"/>
                    </a:solidFill>
                    <a:latin typeface="Calibri" pitchFamily="34" charset="0"/>
                  </a:endParaRPr>
                </a:p>
              </p:txBody>
            </p:sp>
          </p:grpSp>
          <p:pic>
            <p:nvPicPr>
              <p:cNvPr id="2077" name="Picture 65"/>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4470427" y="13701622"/>
                <a:ext cx="1098742" cy="847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8" name="TextBox 66"/>
              <p:cNvSpPr txBox="1">
                <a:spLocks noChangeArrowheads="1"/>
              </p:cNvSpPr>
              <p:nvPr userDrawn="1"/>
            </p:nvSpPr>
            <p:spPr bwMode="auto">
              <a:xfrm>
                <a:off x="-4441136" y="14388181"/>
                <a:ext cx="1036267" cy="325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0" tIns="457200" rIns="457200" bIns="0">
                <a:spAutoFit/>
              </a:bodyPr>
              <a:lstStyle/>
              <a:p>
                <a:pPr algn="ctr" eaLnBrk="1" hangingPunct="1"/>
                <a:r>
                  <a:rPr lang="en-US" altLang="en-US" sz="1600">
                    <a:solidFill>
                      <a:schemeClr val="bg1"/>
                    </a:solidFill>
                    <a:latin typeface="Calibri" pitchFamily="34" charset="0"/>
                  </a:rPr>
                  <a:t>Corner handles</a:t>
                </a:r>
              </a:p>
            </p:txBody>
          </p:sp>
        </p:grpSp>
        <p:grpSp>
          <p:nvGrpSpPr>
            <p:cNvPr id="2070" name="Group 41"/>
            <p:cNvGrpSpPr>
              <a:grpSpLocks/>
            </p:cNvGrpSpPr>
            <p:nvPr userDrawn="1"/>
          </p:nvGrpSpPr>
          <p:grpSpPr bwMode="auto">
            <a:xfrm>
              <a:off x="-10573702" y="34554904"/>
              <a:ext cx="9344084" cy="2526502"/>
              <a:chOff x="-4835604" y="15859915"/>
              <a:chExt cx="4306270" cy="1160780"/>
            </a:xfrm>
          </p:grpSpPr>
          <p:graphicFrame>
            <p:nvGraphicFramePr>
              <p:cNvPr id="2071" name="Object 14"/>
              <p:cNvGraphicFramePr>
                <a:graphicFrameLocks noChangeAspect="1"/>
              </p:cNvGraphicFramePr>
              <p:nvPr/>
            </p:nvGraphicFramePr>
            <p:xfrm>
              <a:off x="-4649322" y="15859915"/>
              <a:ext cx="1828800" cy="1117600"/>
            </p:xfrm>
            <a:graphic>
              <a:graphicData uri="http://schemas.openxmlformats.org/presentationml/2006/ole">
                <p:oleObj spid="_x0000_s2139" name="Image" r:id="rId8" imgW="1828571" imgH="1117460" progId="">
                  <p:embed/>
                </p:oleObj>
              </a:graphicData>
            </a:graphic>
          </p:graphicFrame>
          <p:graphicFrame>
            <p:nvGraphicFramePr>
              <p:cNvPr id="2072" name="Object 15"/>
              <p:cNvGraphicFramePr>
                <a:graphicFrameLocks noChangeAspect="1"/>
              </p:cNvGraphicFramePr>
              <p:nvPr/>
            </p:nvGraphicFramePr>
            <p:xfrm>
              <a:off x="-2572617" y="15863608"/>
              <a:ext cx="1828800" cy="1117600"/>
            </p:xfrm>
            <a:graphic>
              <a:graphicData uri="http://schemas.openxmlformats.org/presentationml/2006/ole">
                <p:oleObj spid="_x0000_s2140" name="Image" r:id="rId9" imgW="1828571" imgH="1117460" progId="">
                  <p:embed/>
                </p:oleObj>
              </a:graphicData>
            </a:graphic>
          </p:graphicFrame>
          <p:sp>
            <p:nvSpPr>
              <p:cNvPr id="2073" name="TextBox 45"/>
              <p:cNvSpPr txBox="1">
                <a:spLocks noChangeArrowheads="1"/>
              </p:cNvSpPr>
              <p:nvPr userDrawn="1"/>
            </p:nvSpPr>
            <p:spPr bwMode="auto">
              <a:xfrm rot="-5400000">
                <a:off x="-5311381" y="16369409"/>
                <a:ext cx="1117751" cy="165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0">
                <a:spAutoFit/>
              </a:bodyPr>
              <a:lstStyle/>
              <a:p>
                <a:pPr algn="ctr" eaLnBrk="1" hangingPunct="1"/>
                <a:r>
                  <a:rPr lang="en-US" altLang="en-US" sz="2000">
                    <a:solidFill>
                      <a:srgbClr val="92D050"/>
                    </a:solidFill>
                    <a:latin typeface="Calibri" pitchFamily="34" charset="0"/>
                  </a:rPr>
                  <a:t>Good </a:t>
                </a:r>
                <a:r>
                  <a:rPr lang="en-US" altLang="en-US" sz="2000">
                    <a:solidFill>
                      <a:schemeClr val="bg1"/>
                    </a:solidFill>
                    <a:latin typeface="Calibri" pitchFamily="34" charset="0"/>
                  </a:rPr>
                  <a:t>printing quality</a:t>
                </a:r>
              </a:p>
            </p:txBody>
          </p:sp>
          <p:sp>
            <p:nvSpPr>
              <p:cNvPr id="2074" name="TextBox 46"/>
              <p:cNvSpPr txBox="1">
                <a:spLocks noChangeArrowheads="1"/>
              </p:cNvSpPr>
              <p:nvPr userDrawn="1"/>
            </p:nvSpPr>
            <p:spPr bwMode="auto">
              <a:xfrm rot="-5400000">
                <a:off x="-1170916" y="16379243"/>
                <a:ext cx="1117751" cy="165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0">
                <a:spAutoFit/>
              </a:bodyPr>
              <a:lstStyle/>
              <a:p>
                <a:pPr algn="ctr" eaLnBrk="1" hangingPunct="1"/>
                <a:r>
                  <a:rPr lang="en-US" altLang="en-US" sz="2000">
                    <a:solidFill>
                      <a:srgbClr val="FF0000"/>
                    </a:solidFill>
                    <a:latin typeface="Calibri" pitchFamily="34" charset="0"/>
                  </a:rPr>
                  <a:t>Bad </a:t>
                </a:r>
                <a:r>
                  <a:rPr lang="en-US" altLang="en-US" sz="2000">
                    <a:solidFill>
                      <a:schemeClr val="bg1"/>
                    </a:solidFill>
                    <a:latin typeface="Calibri" pitchFamily="34" charset="0"/>
                  </a:rPr>
                  <a:t>printing quality</a:t>
                </a:r>
              </a:p>
            </p:txBody>
          </p:sp>
        </p:grpSp>
      </p:grpSp>
      <p:grpSp>
        <p:nvGrpSpPr>
          <p:cNvPr id="2055" name="Group 81"/>
          <p:cNvGrpSpPr>
            <a:grpSpLocks/>
          </p:cNvGrpSpPr>
          <p:nvPr userDrawn="1"/>
        </p:nvGrpSpPr>
        <p:grpSpPr bwMode="auto">
          <a:xfrm>
            <a:off x="30676850" y="0"/>
            <a:ext cx="12284075" cy="42803763"/>
            <a:chOff x="44157839" y="-55065"/>
            <a:chExt cx="11062139" cy="38543561"/>
          </a:xfrm>
        </p:grpSpPr>
        <p:sp>
          <p:nvSpPr>
            <p:cNvPr id="83" name="Rectangle 82"/>
            <p:cNvSpPr/>
            <p:nvPr userDrawn="1"/>
          </p:nvSpPr>
          <p:spPr>
            <a:xfrm>
              <a:off x="44157839" y="-55065"/>
              <a:ext cx="11062139" cy="385435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a:lstStyle/>
            <a:p>
              <a:pPr algn="ctr" eaLnBrk="1" hangingPunct="1">
                <a:defRPr/>
              </a:pPr>
              <a:r>
                <a:rPr lang="en-US" sz="4800" b="1">
                  <a:solidFill>
                    <a:schemeClr val="bg1"/>
                  </a:solidFill>
                  <a:latin typeface="Trebuchet MS" pitchFamily="34" charset="0"/>
                </a:rPr>
                <a:t>QUICK START (cont.)</a:t>
              </a:r>
            </a:p>
            <a:p>
              <a:pPr algn="ctr" eaLnBrk="1" hangingPunct="1">
                <a:defRPr/>
              </a:pPr>
              <a:endParaRPr lang="en-US" sz="4400" b="1">
                <a:solidFill>
                  <a:schemeClr val="bg1"/>
                </a:solidFill>
                <a:latin typeface="Trebuchet MS" pitchFamily="34" charset="0"/>
              </a:endParaRPr>
            </a:p>
            <a:p>
              <a:pPr algn="ctr" eaLnBrk="1" hangingPunct="1">
                <a:defRPr/>
              </a:pPr>
              <a:r>
                <a:rPr lang="en-US" sz="4000" b="1">
                  <a:solidFill>
                    <a:srgbClr val="FFC000"/>
                  </a:solidFill>
                  <a:latin typeface="Trebuchet MS" pitchFamily="34" charset="0"/>
                </a:rPr>
                <a:t>How to change the template color theme</a:t>
              </a:r>
            </a:p>
            <a:p>
              <a:pPr marL="0" lvl="2" indent="0" eaLnBrk="1" hangingPunct="1">
                <a:defRPr/>
              </a:pPr>
              <a:r>
                <a:rPr lang="en-US" sz="3200">
                  <a:solidFill>
                    <a:srgbClr val="BFBFBF"/>
                  </a:solidFill>
                  <a:latin typeface="Trebuchet MS" pitchFamily="34" charset="0"/>
                </a:rPr>
                <a:t>You can easily change the color theme of your poster by going to the DESIGN menu, click on COLORS, and choose the color theme of your choice. You can also create your own color theme.</a:t>
              </a:r>
            </a:p>
            <a:p>
              <a:pPr marL="0" lvl="2" indent="0" eaLnBrk="1" hangingPunct="1">
                <a:defRPr/>
              </a:pPr>
              <a:endParaRPr lang="en-US" sz="3200">
                <a:solidFill>
                  <a:srgbClr val="BFBFBF"/>
                </a:solidFill>
                <a:latin typeface="Trebuchet MS" pitchFamily="34" charset="0"/>
              </a:endParaRPr>
            </a:p>
            <a:p>
              <a:pPr eaLnBrk="1" hangingPunct="1">
                <a:defRPr/>
              </a:pPr>
              <a:endParaRPr lang="en-US" sz="3200">
                <a:solidFill>
                  <a:srgbClr val="BFBFBF"/>
                </a:solidFill>
                <a:latin typeface="Trebuchet MS" pitchFamily="34" charset="0"/>
              </a:endParaRPr>
            </a:p>
            <a:p>
              <a:pPr eaLnBrk="1" hangingPunct="1">
                <a:defRPr/>
              </a:pPr>
              <a:endParaRPr lang="en-US" sz="3200">
                <a:solidFill>
                  <a:srgbClr val="BFBFBF"/>
                </a:solidFill>
                <a:latin typeface="Trebuchet MS" pitchFamily="34" charset="0"/>
              </a:endParaRPr>
            </a:p>
            <a:p>
              <a:pPr eaLnBrk="1" hangingPunct="1">
                <a:defRPr/>
              </a:pPr>
              <a:endParaRPr lang="en-US" sz="3200">
                <a:solidFill>
                  <a:srgbClr val="BFBFBF"/>
                </a:solidFill>
                <a:latin typeface="Trebuchet MS" pitchFamily="34" charset="0"/>
              </a:endParaRPr>
            </a:p>
            <a:p>
              <a:pPr eaLnBrk="1" hangingPunct="1">
                <a:defRPr/>
              </a:pPr>
              <a:endParaRPr lang="en-US" sz="3200">
                <a:solidFill>
                  <a:srgbClr val="BFBFBF"/>
                </a:solidFill>
                <a:latin typeface="Trebuchet MS" pitchFamily="34" charset="0"/>
              </a:endParaRPr>
            </a:p>
            <a:p>
              <a:pPr eaLnBrk="1" hangingPunct="1">
                <a:defRPr/>
              </a:pPr>
              <a:endParaRPr lang="en-US" sz="3200">
                <a:solidFill>
                  <a:srgbClr val="BFBFBF"/>
                </a:solidFill>
                <a:latin typeface="Trebuchet MS" pitchFamily="34" charset="0"/>
              </a:endParaRPr>
            </a:p>
            <a:p>
              <a:pPr eaLnBrk="1" hangingPunct="1">
                <a:defRPr/>
              </a:pPr>
              <a:endParaRPr lang="en-US" sz="3200">
                <a:solidFill>
                  <a:srgbClr val="BFBFBF"/>
                </a:solidFill>
                <a:latin typeface="Trebuchet MS" pitchFamily="34" charset="0"/>
              </a:endParaRPr>
            </a:p>
            <a:p>
              <a:pPr eaLnBrk="1" hangingPunct="1">
                <a:defRPr/>
              </a:pPr>
              <a:r>
                <a:rPr lang="en-US" sz="3200">
                  <a:solidFill>
                    <a:srgbClr val="BFBFBF"/>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eaLnBrk="1" hangingPunct="1">
                <a:defRPr/>
              </a:pPr>
              <a:endParaRPr lang="en-US" sz="3200">
                <a:solidFill>
                  <a:srgbClr val="BFBFBF"/>
                </a:solidFill>
                <a:latin typeface="Trebuchet MS" pitchFamily="34" charset="0"/>
              </a:endParaRPr>
            </a:p>
            <a:p>
              <a:pPr algn="ctr" eaLnBrk="1" hangingPunct="1">
                <a:defRPr/>
              </a:pPr>
              <a:r>
                <a:rPr lang="en-US" sz="4000" b="1">
                  <a:solidFill>
                    <a:srgbClr val="FFC000"/>
                  </a:solidFill>
                  <a:latin typeface="Trebuchet MS" pitchFamily="34" charset="0"/>
                </a:rPr>
                <a:t>How to add Text</a:t>
              </a:r>
            </a:p>
            <a:p>
              <a:pPr marL="0" lvl="2" indent="0" eaLnBrk="1" hangingPunct="1">
                <a:defRPr/>
              </a:pPr>
              <a:r>
                <a:rPr lang="en-US" sz="3200">
                  <a:solidFill>
                    <a:srgbClr val="BFBFBF"/>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0" lvl="2" indent="0" eaLnBrk="1" hangingPunct="1">
                <a:defRPr/>
              </a:pPr>
              <a:endParaRPr lang="en-US" sz="3200">
                <a:solidFill>
                  <a:srgbClr val="BFBFBF"/>
                </a:solidFill>
                <a:latin typeface="Trebuchet MS" pitchFamily="34" charset="0"/>
              </a:endParaRPr>
            </a:p>
            <a:p>
              <a:pPr algn="ctr" eaLnBrk="1" hangingPunct="1">
                <a:defRPr/>
              </a:pPr>
              <a:r>
                <a:rPr lang="en-US" sz="3200">
                  <a:solidFill>
                    <a:srgbClr val="BFBFBF"/>
                  </a:solidFill>
                  <a:latin typeface="Trebuchet MS" pitchFamily="34" charset="0"/>
                </a:rPr>
                <a:t> </a:t>
              </a:r>
              <a:r>
                <a:rPr lang="en-US" sz="4000" b="1">
                  <a:solidFill>
                    <a:srgbClr val="FFC000"/>
                  </a:solidFill>
                  <a:latin typeface="Trebuchet MS" pitchFamily="34" charset="0"/>
                </a:rPr>
                <a:t>Text size</a:t>
              </a:r>
            </a:p>
            <a:p>
              <a:pPr eaLnBrk="1" hangingPunct="1">
                <a:defRPr/>
              </a:pPr>
              <a:r>
                <a:rPr lang="en-US" sz="3200">
                  <a:solidFill>
                    <a:srgbClr val="BFBFBF"/>
                  </a:solidFill>
                  <a:latin typeface="Trebuchet MS" pitchFamily="34" charset="0"/>
                </a:rPr>
                <a:t>Adjust the size of your text based on how much content you have to present. </a:t>
              </a:r>
              <a:br>
                <a:rPr lang="en-US" sz="3200">
                  <a:solidFill>
                    <a:srgbClr val="BFBFBF"/>
                  </a:solidFill>
                  <a:latin typeface="Trebuchet MS" pitchFamily="34" charset="0"/>
                </a:rPr>
              </a:br>
              <a:r>
                <a:rPr lang="en-US" sz="3200">
                  <a:solidFill>
                    <a:srgbClr val="BFBFBF"/>
                  </a:solidFill>
                  <a:latin typeface="Trebuchet MS" pitchFamily="34" charset="0"/>
                </a:rPr>
                <a:t>The default template text offers a good starting point. Follow the conference requirements.</a:t>
              </a:r>
            </a:p>
            <a:p>
              <a:pPr marL="0" lvl="2" indent="0" eaLnBrk="1" hangingPunct="1">
                <a:defRPr/>
              </a:pPr>
              <a:endParaRPr lang="en-US" sz="3200">
                <a:solidFill>
                  <a:srgbClr val="BFBFBF"/>
                </a:solidFill>
                <a:latin typeface="Trebuchet MS" pitchFamily="34" charset="0"/>
              </a:endParaRPr>
            </a:p>
            <a:p>
              <a:pPr algn="ctr" eaLnBrk="1" hangingPunct="1">
                <a:defRPr/>
              </a:pPr>
              <a:r>
                <a:rPr lang="en-US" sz="4000" b="1">
                  <a:solidFill>
                    <a:srgbClr val="FFC000"/>
                  </a:solidFill>
                  <a:latin typeface="Trebuchet MS" pitchFamily="34" charset="0"/>
                </a:rPr>
                <a:t>How to add Tables</a:t>
              </a:r>
            </a:p>
            <a:p>
              <a:pPr marL="2000250" lvl="1" indent="0" eaLnBrk="1" hangingPunct="1">
                <a:defRPr/>
              </a:pPr>
              <a:r>
                <a:rPr lang="en-US" sz="3200">
                  <a:solidFill>
                    <a:srgbClr val="BFBFBF"/>
                  </a:solidFill>
                  <a:latin typeface="Trebuchet MS" pitchFamily="34" charset="0"/>
                </a:rPr>
                <a:t>To add a table from scratch go to the INSERT menu and click on TABLE. A drop-down box will help you select rows and columns. </a:t>
              </a:r>
            </a:p>
            <a:p>
              <a:pPr eaLnBrk="1" hangingPunct="1">
                <a:defRPr/>
              </a:pPr>
              <a:r>
                <a:rPr lang="en-US" sz="3200">
                  <a:solidFill>
                    <a:srgbClr val="BFBFBF"/>
                  </a:solidFill>
                  <a:latin typeface="Trebuchet MS" pitchFamily="34" charset="0"/>
                </a:rPr>
                <a:t>You can also copy and a paste a table from Word or another PowerPoint document. A pasted table may need to be re-formatted by RIGHT-CLICK &gt; FORMAT SHAPE, TEXT BOX, Margins.</a:t>
              </a:r>
            </a:p>
            <a:p>
              <a:pPr eaLnBrk="1" hangingPunct="1">
                <a:defRPr/>
              </a:pPr>
              <a:endParaRPr lang="en-US" sz="3200">
                <a:solidFill>
                  <a:srgbClr val="BFBFBF"/>
                </a:solidFill>
                <a:latin typeface="Trebuchet MS" pitchFamily="34" charset="0"/>
              </a:endParaRPr>
            </a:p>
            <a:p>
              <a:pPr algn="ctr" eaLnBrk="1" hangingPunct="1">
                <a:defRPr/>
              </a:pPr>
              <a:r>
                <a:rPr lang="en-US" sz="4000" b="1">
                  <a:solidFill>
                    <a:srgbClr val="FFC000"/>
                  </a:solidFill>
                  <a:latin typeface="Trebuchet MS" pitchFamily="34" charset="0"/>
                </a:rPr>
                <a:t>Graphs / Charts</a:t>
              </a:r>
            </a:p>
            <a:p>
              <a:pPr eaLnBrk="1" hangingPunct="1">
                <a:defRPr/>
              </a:pPr>
              <a:r>
                <a:rPr lang="en-US" sz="3200">
                  <a:solidFill>
                    <a:srgbClr val="BFBFBF"/>
                  </a:solidFill>
                  <a:latin typeface="Trebuchet MS" pitchFamily="34" charset="0"/>
                </a:rPr>
                <a:t>You can simply copy and paste charts and graphs from Excel or Word. Some reformatting may be required depending on how the original document has been created.</a:t>
              </a:r>
            </a:p>
            <a:p>
              <a:pPr eaLnBrk="1" hangingPunct="1">
                <a:defRPr/>
              </a:pPr>
              <a:endParaRPr lang="en-US" sz="3200">
                <a:solidFill>
                  <a:srgbClr val="BFBFBF"/>
                </a:solidFill>
                <a:latin typeface="Trebuchet MS" pitchFamily="34" charset="0"/>
              </a:endParaRPr>
            </a:p>
            <a:p>
              <a:pPr algn="ctr" eaLnBrk="1" hangingPunct="1">
                <a:defRPr/>
              </a:pPr>
              <a:r>
                <a:rPr lang="en-US" sz="4000" b="1">
                  <a:solidFill>
                    <a:srgbClr val="FFC000"/>
                  </a:solidFill>
                  <a:latin typeface="Trebuchet MS" pitchFamily="34" charset="0"/>
                </a:rPr>
                <a:t>How to change the column configuration</a:t>
              </a:r>
            </a:p>
            <a:p>
              <a:pPr eaLnBrk="1" hangingPunct="1">
                <a:defRPr/>
              </a:pPr>
              <a:r>
                <a:rPr lang="en-US" sz="3200">
                  <a:solidFill>
                    <a:srgbClr val="BFBFBF"/>
                  </a:solidFill>
                  <a:latin typeface="Trebuchet MS" pitchFamily="34" charset="0"/>
                </a:rPr>
                <a:t>RIGHT-CLICK on the poster background and select LAYOUT to see the column options available for this template. The poster columns can also be customized on the Master. VIEW &gt; MASTER.</a:t>
              </a:r>
            </a:p>
            <a:p>
              <a:pPr algn="ctr" eaLnBrk="1" hangingPunct="1">
                <a:defRPr/>
              </a:pPr>
              <a:endParaRPr lang="en-US" sz="4000" b="1">
                <a:solidFill>
                  <a:srgbClr val="FFC000"/>
                </a:solidFill>
                <a:latin typeface="Trebuchet MS" pitchFamily="34" charset="0"/>
              </a:endParaRPr>
            </a:p>
            <a:p>
              <a:pPr algn="ctr" eaLnBrk="1" hangingPunct="1">
                <a:defRPr/>
              </a:pPr>
              <a:r>
                <a:rPr lang="en-US" sz="4000" b="1">
                  <a:solidFill>
                    <a:srgbClr val="FFC000"/>
                  </a:solidFill>
                  <a:latin typeface="Trebuchet MS" pitchFamily="34" charset="0"/>
                </a:rPr>
                <a:t>How to remove the info bars</a:t>
              </a:r>
            </a:p>
            <a:p>
              <a:pPr eaLnBrk="1" hangingPunct="1">
                <a:defRPr/>
              </a:pPr>
              <a:r>
                <a:rPr lang="en-US" sz="3200">
                  <a:solidFill>
                    <a:srgbClr val="BFBFBF"/>
                  </a:solidFill>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eaLnBrk="1" hangingPunct="1">
                <a:defRPr/>
              </a:pPr>
              <a:endParaRPr lang="en-US" sz="3200">
                <a:solidFill>
                  <a:srgbClr val="BFBFBF"/>
                </a:solidFill>
                <a:latin typeface="Trebuchet MS" pitchFamily="34" charset="0"/>
              </a:endParaRPr>
            </a:p>
            <a:p>
              <a:pPr algn="ctr" eaLnBrk="1" hangingPunct="1">
                <a:defRPr/>
              </a:pPr>
              <a:r>
                <a:rPr lang="en-US" sz="4000" b="1">
                  <a:solidFill>
                    <a:srgbClr val="FFC000"/>
                  </a:solidFill>
                  <a:latin typeface="Trebuchet MS" pitchFamily="34" charset="0"/>
                </a:rPr>
                <a:t>Save your work</a:t>
              </a:r>
            </a:p>
            <a:p>
              <a:pPr eaLnBrk="1" hangingPunct="1">
                <a:defRPr/>
              </a:pPr>
              <a:r>
                <a:rPr lang="en-US" sz="3200">
                  <a:solidFill>
                    <a:srgbClr val="BFBFBF"/>
                  </a:solidFill>
                  <a:latin typeface="Trebuchet MS" pitchFamily="34" charset="0"/>
                </a:rPr>
                <a:t>Save your template as a PowerPoint document. For printing, save as PowerPoint of “Print-quality” PDF.</a:t>
              </a:r>
            </a:p>
            <a:p>
              <a:pPr eaLnBrk="1" hangingPunct="1">
                <a:defRPr/>
              </a:pPr>
              <a:endParaRPr lang="en-US" sz="3200">
                <a:solidFill>
                  <a:srgbClr val="BFBFBF"/>
                </a:solidFill>
                <a:latin typeface="Trebuchet MS" pitchFamily="34" charset="0"/>
              </a:endParaRPr>
            </a:p>
            <a:p>
              <a:pPr algn="ctr" eaLnBrk="1" hangingPunct="1">
                <a:defRPr/>
              </a:pPr>
              <a:r>
                <a:rPr lang="en-US" sz="4000" b="1">
                  <a:solidFill>
                    <a:srgbClr val="FFC000"/>
                  </a:solidFill>
                  <a:latin typeface="Trebuchet MS" pitchFamily="34" charset="0"/>
                </a:rPr>
                <a:t>Print your poster</a:t>
              </a:r>
            </a:p>
            <a:p>
              <a:pPr eaLnBrk="1" hangingPunct="1">
                <a:defRPr/>
              </a:pPr>
              <a:r>
                <a:rPr lang="en-US" sz="3200">
                  <a:solidFill>
                    <a:srgbClr val="BFBFBF"/>
                  </a:solidFill>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eaLnBrk="1" hangingPunct="1">
                <a:defRPr/>
              </a:pPr>
              <a:endParaRPr lang="en-US" sz="2800">
                <a:solidFill>
                  <a:srgbClr val="BFBFBF"/>
                </a:solidFill>
                <a:latin typeface="Trebuchet MS" pitchFamily="34" charset="0"/>
              </a:endParaRPr>
            </a:p>
          </p:txBody>
        </p:sp>
        <p:graphicFrame>
          <p:nvGraphicFramePr>
            <p:cNvPr id="2057" name="Object 16"/>
            <p:cNvGraphicFramePr>
              <a:graphicFrameLocks noChangeAspect="1"/>
            </p:cNvGraphicFramePr>
            <p:nvPr/>
          </p:nvGraphicFramePr>
          <p:xfrm>
            <a:off x="46102925" y="4068480"/>
            <a:ext cx="6955629" cy="2569718"/>
          </p:xfrm>
          <a:graphic>
            <a:graphicData uri="http://schemas.openxmlformats.org/presentationml/2006/ole">
              <p:oleObj spid="_x0000_s2141" name="Image" r:id="rId10" imgW="4571429" imgH="1688889" progId="">
                <p:embed/>
              </p:oleObj>
            </a:graphicData>
          </a:graphic>
        </p:graphicFrame>
        <p:pic>
          <p:nvPicPr>
            <p:cNvPr id="2058" name="Picture 84"/>
            <p:cNvPicPr>
              <a:picLocks noChangeAspect="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44487207" y="9829102"/>
              <a:ext cx="2969584" cy="1370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059" name="Object 17"/>
            <p:cNvGraphicFramePr>
              <a:graphicFrameLocks noChangeAspect="1"/>
            </p:cNvGraphicFramePr>
            <p:nvPr/>
          </p:nvGraphicFramePr>
          <p:xfrm>
            <a:off x="44620659" y="15799252"/>
            <a:ext cx="1482266" cy="992162"/>
          </p:xfrm>
          <a:graphic>
            <a:graphicData uri="http://schemas.openxmlformats.org/presentationml/2006/ole">
              <p:oleObj spid="_x0000_s2142" name="Image" r:id="rId12" imgW="1574603" imgH="1053968" progId="">
                <p:embed/>
              </p:oleObj>
            </a:graphicData>
          </a:graphic>
        </p:graphicFrame>
        <p:grpSp>
          <p:nvGrpSpPr>
            <p:cNvPr id="2060" name="Group 86"/>
            <p:cNvGrpSpPr>
              <a:grpSpLocks/>
            </p:cNvGrpSpPr>
            <p:nvPr userDrawn="1"/>
          </p:nvGrpSpPr>
          <p:grpSpPr bwMode="auto">
            <a:xfrm>
              <a:off x="44487207" y="35164894"/>
              <a:ext cx="10354213" cy="1265612"/>
              <a:chOff x="44200453" y="33317650"/>
              <a:chExt cx="9771399" cy="1090622"/>
            </a:xfrm>
          </p:grpSpPr>
          <p:sp>
            <p:nvSpPr>
              <p:cNvPr id="89" name="Rounded Rectangle 88"/>
              <p:cNvSpPr/>
              <p:nvPr userDrawn="1"/>
            </p:nvSpPr>
            <p:spPr>
              <a:xfrm>
                <a:off x="44199922" y="33317666"/>
                <a:ext cx="9771664" cy="10901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8410" eaLnBrk="1" fontAlgn="auto" hangingPunct="1">
                  <a:spcBef>
                    <a:spcPts val="0"/>
                  </a:spcBef>
                  <a:spcAft>
                    <a:spcPts val="0"/>
                  </a:spcAft>
                  <a:defRPr/>
                </a:pPr>
                <a:endParaRPr lang="en-US"/>
              </a:p>
            </p:txBody>
          </p:sp>
          <p:pic>
            <p:nvPicPr>
              <p:cNvPr id="2063" name="Picture 7" descr="http://t2.gstatic.com/images?q=tbn:ANd9GcR4APHC6TT9w54M2zn_pvCiBxUNcspYPoVxirLRphBoJabfSvu7zw">
                <a:hlinkClick r:id="rId13"/>
              </p:cNvPr>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44326393" y="33415984"/>
                <a:ext cx="914401" cy="914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4" name="TextBox 90"/>
              <p:cNvSpPr txBox="1">
                <a:spLocks noChangeArrowheads="1"/>
              </p:cNvSpPr>
              <p:nvPr userDrawn="1"/>
            </p:nvSpPr>
            <p:spPr bwMode="auto">
              <a:xfrm>
                <a:off x="45300802" y="33507370"/>
                <a:ext cx="8670784" cy="715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en-US" sz="2400">
                    <a:solidFill>
                      <a:schemeClr val="tx2"/>
                    </a:solidFill>
                    <a:latin typeface="Trebuchet MS" pitchFamily="34" charset="0"/>
                  </a:rPr>
                  <a:t>Student discounts are available on our Facebook page.</a:t>
                </a:r>
                <a:br>
                  <a:rPr lang="en-US" altLang="en-US" sz="2400">
                    <a:solidFill>
                      <a:schemeClr val="tx2"/>
                    </a:solidFill>
                    <a:latin typeface="Trebuchet MS" pitchFamily="34" charset="0"/>
                  </a:rPr>
                </a:br>
                <a:r>
                  <a:rPr lang="en-US" altLang="en-US" sz="2400">
                    <a:solidFill>
                      <a:schemeClr val="tx2"/>
                    </a:solidFill>
                    <a:latin typeface="Trebuchet MS" pitchFamily="34" charset="0"/>
                  </a:rPr>
                  <a:t>Go to </a:t>
                </a:r>
                <a:r>
                  <a:rPr lang="en-US" altLang="en-US" sz="2400" u="sng">
                    <a:solidFill>
                      <a:schemeClr val="tx2"/>
                    </a:solidFill>
                    <a:latin typeface="Trebuchet MS" pitchFamily="34" charset="0"/>
                  </a:rPr>
                  <a:t>PosterPresentations.com</a:t>
                </a:r>
                <a:r>
                  <a:rPr lang="en-US" altLang="en-US" sz="2400">
                    <a:solidFill>
                      <a:schemeClr val="tx2"/>
                    </a:solidFill>
                    <a:latin typeface="Trebuchet MS" pitchFamily="34" charset="0"/>
                  </a:rPr>
                  <a:t> and click on the FB icon. </a:t>
                </a:r>
              </a:p>
            </p:txBody>
          </p:sp>
        </p:grpSp>
        <p:sp>
          <p:nvSpPr>
            <p:cNvPr id="2061" name="TextBox 87"/>
            <p:cNvSpPr txBox="1">
              <a:spLocks noChangeArrowheads="1"/>
            </p:cNvSpPr>
            <p:nvPr userDrawn="1"/>
          </p:nvSpPr>
          <p:spPr bwMode="auto">
            <a:xfrm>
              <a:off x="44262199" y="36920336"/>
              <a:ext cx="6870592" cy="1399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5304" tIns="32651" rIns="65304" bIns="32651">
              <a:spAutoFit/>
            </a:bodyPr>
            <a:lstStyle/>
            <a:p>
              <a:pPr eaLnBrk="1" hangingPunct="1">
                <a:lnSpc>
                  <a:spcPts val="2600"/>
                </a:lnSpc>
              </a:pPr>
              <a:r>
                <a:rPr lang="en-US" altLang="en-US" sz="2800">
                  <a:solidFill>
                    <a:schemeClr val="bg1"/>
                  </a:solidFill>
                  <a:latin typeface="Calibri" pitchFamily="34" charset="0"/>
                </a:rPr>
                <a:t>© 2013 PosterPresentations.com</a:t>
              </a:r>
              <a:br>
                <a:rPr lang="en-US" altLang="en-US" sz="2800">
                  <a:solidFill>
                    <a:schemeClr val="bg1"/>
                  </a:solidFill>
                  <a:latin typeface="Calibri" pitchFamily="34" charset="0"/>
                </a:rPr>
              </a:br>
              <a:r>
                <a:rPr lang="en-US" altLang="en-US" sz="2800">
                  <a:solidFill>
                    <a:schemeClr val="bg1"/>
                  </a:solidFill>
                  <a:latin typeface="Calibri" pitchFamily="34" charset="0"/>
                </a:rPr>
                <a:t>    </a:t>
              </a:r>
              <a:r>
                <a:rPr lang="en-US" altLang="en-US" sz="2400">
                  <a:solidFill>
                    <a:schemeClr val="bg1"/>
                  </a:solidFill>
                  <a:latin typeface="Calibri" pitchFamily="34" charset="0"/>
                </a:rPr>
                <a:t>2117 Fourth Street , Unit C        </a:t>
              </a:r>
            </a:p>
            <a:p>
              <a:pPr eaLnBrk="1" hangingPunct="1">
                <a:lnSpc>
                  <a:spcPts val="2600"/>
                </a:lnSpc>
              </a:pPr>
              <a:r>
                <a:rPr lang="en-US" altLang="en-US" sz="2400">
                  <a:solidFill>
                    <a:schemeClr val="bg1"/>
                  </a:solidFill>
                  <a:latin typeface="Calibri" pitchFamily="34" charset="0"/>
                </a:rPr>
                <a:t>     Berkeley CA </a:t>
              </a:r>
              <a:r>
                <a:rPr lang="en-US" altLang="en-US" sz="2000">
                  <a:solidFill>
                    <a:schemeClr val="bg1"/>
                  </a:solidFill>
                  <a:latin typeface="Calibri" pitchFamily="34" charset="0"/>
                </a:rPr>
                <a:t>94710</a:t>
              </a:r>
              <a:r>
                <a:rPr lang="en-US" altLang="en-US" sz="2400">
                  <a:solidFill>
                    <a:schemeClr val="bg1"/>
                  </a:solidFill>
                  <a:latin typeface="Calibri" pitchFamily="34" charset="0"/>
                </a:rPr>
                <a:t/>
              </a:r>
              <a:br>
                <a:rPr lang="en-US" altLang="en-US" sz="2400">
                  <a:solidFill>
                    <a:schemeClr val="bg1"/>
                  </a:solidFill>
                  <a:latin typeface="Calibri" pitchFamily="34" charset="0"/>
                </a:rPr>
              </a:br>
              <a:r>
                <a:rPr lang="en-US" altLang="en-US" sz="2400">
                  <a:solidFill>
                    <a:schemeClr val="bg1"/>
                  </a:solidFill>
                  <a:latin typeface="Calibri" pitchFamily="34" charset="0"/>
                </a:rPr>
                <a:t>    </a:t>
              </a:r>
              <a:r>
                <a:rPr lang="en-US" altLang="en-US" sz="2400" b="1">
                  <a:solidFill>
                    <a:srgbClr val="FFFF00"/>
                  </a:solidFill>
                  <a:latin typeface="Calibri" pitchFamily="34" charset="0"/>
                </a:rPr>
                <a:t>posterpresenter@gmail.com</a:t>
              </a:r>
              <a:endParaRPr lang="en-US" altLang="en-US" sz="2800" b="1">
                <a:solidFill>
                  <a:srgbClr val="FFFF00"/>
                </a:solidFill>
                <a:latin typeface="Calibri" pitchFamily="34" charset="0"/>
              </a:endParaRPr>
            </a:p>
          </p:txBody>
        </p:sp>
      </p:grpSp>
    </p:spTree>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ctr" defTabSz="4297363" rtl="0" eaLnBrk="0" fontAlgn="base" hangingPunct="0">
        <a:spcBef>
          <a:spcPct val="0"/>
        </a:spcBef>
        <a:spcAft>
          <a:spcPct val="0"/>
        </a:spcAft>
        <a:defRPr sz="8500" kern="1200">
          <a:solidFill>
            <a:schemeClr val="bg1"/>
          </a:solidFill>
          <a:latin typeface="Trebuchet MS" pitchFamily="34" charset="0"/>
          <a:ea typeface="+mj-ea"/>
          <a:cs typeface="+mj-cs"/>
        </a:defRPr>
      </a:lvl1pPr>
      <a:lvl2pPr algn="ctr" defTabSz="4297363" rtl="0" eaLnBrk="0" fontAlgn="base" hangingPunct="0">
        <a:spcBef>
          <a:spcPct val="0"/>
        </a:spcBef>
        <a:spcAft>
          <a:spcPct val="0"/>
        </a:spcAft>
        <a:defRPr sz="8500">
          <a:solidFill>
            <a:schemeClr val="bg1"/>
          </a:solidFill>
          <a:latin typeface="Trebuchet MS" pitchFamily="34" charset="0"/>
        </a:defRPr>
      </a:lvl2pPr>
      <a:lvl3pPr algn="ctr" defTabSz="4297363" rtl="0" eaLnBrk="0" fontAlgn="base" hangingPunct="0">
        <a:spcBef>
          <a:spcPct val="0"/>
        </a:spcBef>
        <a:spcAft>
          <a:spcPct val="0"/>
        </a:spcAft>
        <a:defRPr sz="8500">
          <a:solidFill>
            <a:schemeClr val="bg1"/>
          </a:solidFill>
          <a:latin typeface="Trebuchet MS" pitchFamily="34" charset="0"/>
        </a:defRPr>
      </a:lvl3pPr>
      <a:lvl4pPr algn="ctr" defTabSz="4297363" rtl="0" eaLnBrk="0" fontAlgn="base" hangingPunct="0">
        <a:spcBef>
          <a:spcPct val="0"/>
        </a:spcBef>
        <a:spcAft>
          <a:spcPct val="0"/>
        </a:spcAft>
        <a:defRPr sz="8500">
          <a:solidFill>
            <a:schemeClr val="bg1"/>
          </a:solidFill>
          <a:latin typeface="Trebuchet MS" pitchFamily="34" charset="0"/>
        </a:defRPr>
      </a:lvl4pPr>
      <a:lvl5pPr algn="ctr" defTabSz="4297363" rtl="0" eaLnBrk="0" fontAlgn="base" hangingPunct="0">
        <a:spcBef>
          <a:spcPct val="0"/>
        </a:spcBef>
        <a:spcAft>
          <a:spcPct val="0"/>
        </a:spcAft>
        <a:defRPr sz="8500">
          <a:solidFill>
            <a:schemeClr val="bg1"/>
          </a:solidFill>
          <a:latin typeface="Trebuchet MS" pitchFamily="34" charset="0"/>
        </a:defRPr>
      </a:lvl5pPr>
      <a:lvl6pPr marL="457200" algn="ctr" defTabSz="4297363" rtl="0" fontAlgn="base">
        <a:spcBef>
          <a:spcPct val="0"/>
        </a:spcBef>
        <a:spcAft>
          <a:spcPct val="0"/>
        </a:spcAft>
        <a:defRPr sz="8500">
          <a:solidFill>
            <a:schemeClr val="bg1"/>
          </a:solidFill>
          <a:latin typeface="Trebuchet MS" pitchFamily="34" charset="0"/>
        </a:defRPr>
      </a:lvl6pPr>
      <a:lvl7pPr marL="914400" algn="ctr" defTabSz="4297363" rtl="0" fontAlgn="base">
        <a:spcBef>
          <a:spcPct val="0"/>
        </a:spcBef>
        <a:spcAft>
          <a:spcPct val="0"/>
        </a:spcAft>
        <a:defRPr sz="8500">
          <a:solidFill>
            <a:schemeClr val="bg1"/>
          </a:solidFill>
          <a:latin typeface="Trebuchet MS" pitchFamily="34" charset="0"/>
        </a:defRPr>
      </a:lvl7pPr>
      <a:lvl8pPr marL="1371600" algn="ctr" defTabSz="4297363" rtl="0" fontAlgn="base">
        <a:spcBef>
          <a:spcPct val="0"/>
        </a:spcBef>
        <a:spcAft>
          <a:spcPct val="0"/>
        </a:spcAft>
        <a:defRPr sz="8500">
          <a:solidFill>
            <a:schemeClr val="bg1"/>
          </a:solidFill>
          <a:latin typeface="Trebuchet MS" pitchFamily="34" charset="0"/>
        </a:defRPr>
      </a:lvl8pPr>
      <a:lvl9pPr marL="1828800" algn="ctr" defTabSz="4297363" rtl="0" fontAlgn="base">
        <a:spcBef>
          <a:spcPct val="0"/>
        </a:spcBef>
        <a:spcAft>
          <a:spcPct val="0"/>
        </a:spcAft>
        <a:defRPr sz="8500">
          <a:solidFill>
            <a:schemeClr val="bg1"/>
          </a:solidFill>
          <a:latin typeface="Trebuchet MS" pitchFamily="34" charset="0"/>
        </a:defRPr>
      </a:lvl9pPr>
    </p:titleStyle>
    <p:bodyStyle>
      <a:lvl1pPr marL="1611313" indent="-1611313" algn="l" defTabSz="4297363" rtl="0" eaLnBrk="0" fontAlgn="base" hangingPunct="0">
        <a:spcBef>
          <a:spcPct val="20000"/>
        </a:spcBef>
        <a:spcAft>
          <a:spcPct val="0"/>
        </a:spcAft>
        <a:buFont typeface="Arial" charset="0"/>
        <a:buChar char="•"/>
        <a:defRPr sz="15100" kern="1200">
          <a:solidFill>
            <a:schemeClr val="tx1"/>
          </a:solidFill>
          <a:latin typeface="+mn-lt"/>
          <a:ea typeface="+mn-ea"/>
          <a:cs typeface="+mn-cs"/>
        </a:defRPr>
      </a:lvl1pPr>
      <a:lvl2pPr marL="3490913" indent="-1343025" algn="l" defTabSz="4297363" rtl="0" eaLnBrk="0" fontAlgn="base" hangingPunct="0">
        <a:spcBef>
          <a:spcPct val="20000"/>
        </a:spcBef>
        <a:spcAft>
          <a:spcPct val="0"/>
        </a:spcAft>
        <a:buFont typeface="Arial" charset="0"/>
        <a:buChar char="–"/>
        <a:defRPr sz="13300" kern="1200">
          <a:solidFill>
            <a:schemeClr val="tx1"/>
          </a:solidFill>
          <a:latin typeface="+mn-lt"/>
          <a:ea typeface="+mn-ea"/>
          <a:cs typeface="+mn-cs"/>
        </a:defRPr>
      </a:lvl2pPr>
      <a:lvl3pPr marL="5372100" indent="-1073150" algn="l" defTabSz="4297363" rtl="0" eaLnBrk="0" fontAlgn="base" hangingPunct="0">
        <a:spcBef>
          <a:spcPct val="20000"/>
        </a:spcBef>
        <a:spcAft>
          <a:spcPct val="0"/>
        </a:spcAft>
        <a:buFont typeface="Arial" charset="0"/>
        <a:buChar char="•"/>
        <a:defRPr sz="11300" kern="1200">
          <a:solidFill>
            <a:schemeClr val="tx1"/>
          </a:solidFill>
          <a:latin typeface="+mn-lt"/>
          <a:ea typeface="+mn-ea"/>
          <a:cs typeface="+mn-cs"/>
        </a:defRPr>
      </a:lvl3pPr>
      <a:lvl4pPr marL="7521575" indent="-1073150" algn="l" defTabSz="4297363" rtl="0" eaLnBrk="0" fontAlgn="base" hangingPunct="0">
        <a:spcBef>
          <a:spcPct val="20000"/>
        </a:spcBef>
        <a:spcAft>
          <a:spcPct val="0"/>
        </a:spcAft>
        <a:buFont typeface="Arial" charset="0"/>
        <a:buChar char="–"/>
        <a:defRPr sz="9500" kern="1200">
          <a:solidFill>
            <a:schemeClr val="tx1"/>
          </a:solidFill>
          <a:latin typeface="+mn-lt"/>
          <a:ea typeface="+mn-ea"/>
          <a:cs typeface="+mn-cs"/>
        </a:defRPr>
      </a:lvl4pPr>
      <a:lvl5pPr marL="9671050" indent="-1073150" algn="l" defTabSz="4297363" rtl="0" eaLnBrk="0" fontAlgn="base" hangingPunct="0">
        <a:spcBef>
          <a:spcPct val="20000"/>
        </a:spcBef>
        <a:spcAft>
          <a:spcPct val="0"/>
        </a:spcAft>
        <a:buFont typeface="Arial"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effectLst/>
      </p:bgPr>
    </p:bg>
    <p:spTree>
      <p:nvGrpSpPr>
        <p:cNvPr id="1" name=""/>
        <p:cNvGrpSpPr/>
        <p:nvPr/>
      </p:nvGrpSpPr>
      <p:grpSpPr>
        <a:xfrm>
          <a:off x="0" y="0"/>
          <a:ext cx="0" cy="0"/>
          <a:chOff x="0" y="0"/>
          <a:chExt cx="0" cy="0"/>
        </a:xfrm>
      </p:grpSpPr>
      <p:sp>
        <p:nvSpPr>
          <p:cNvPr id="3074" name="Text Placeholder 337"/>
          <p:cNvSpPr>
            <a:spLocks noGrp="1"/>
          </p:cNvSpPr>
          <p:nvPr>
            <p:ph type="body" sz="quarter" idx="20"/>
          </p:nvPr>
        </p:nvSpPr>
        <p:spPr bwMode="auto">
          <a:xfrm>
            <a:off x="623888" y="19304000"/>
            <a:ext cx="14290675" cy="15605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compatLnSpc="1">
            <a:prstTxWarp prst="textNoShape">
              <a:avLst/>
            </a:prstTxWarp>
          </a:bodyPr>
          <a:lstStyle/>
          <a:p>
            <a:pPr>
              <a:spcBef>
                <a:spcPct val="50000"/>
              </a:spcBef>
              <a:buFontTx/>
              <a:buNone/>
            </a:pPr>
            <a:endParaRPr lang="en-US" altLang="en-US" sz="4400" u="none" dirty="0" smtClean="0">
              <a:solidFill>
                <a:schemeClr val="tx2"/>
              </a:solidFill>
              <a:latin typeface="Arial Narrow" pitchFamily="34" charset="0"/>
            </a:endParaRPr>
          </a:p>
          <a:p>
            <a:pPr eaLnBrk="1" hangingPunct="1"/>
            <a:endParaRPr lang="en-GB" altLang="en-US" dirty="0" smtClean="0">
              <a:solidFill>
                <a:schemeClr val="tx2"/>
              </a:solidFill>
            </a:endParaRPr>
          </a:p>
        </p:txBody>
      </p:sp>
      <p:sp>
        <p:nvSpPr>
          <p:cNvPr id="5123" name="Text Placeholder 338"/>
          <p:cNvSpPr>
            <a:spLocks noGrp="1"/>
          </p:cNvSpPr>
          <p:nvPr>
            <p:ph type="body" sz="quarter" idx="25"/>
          </p:nvPr>
        </p:nvSpPr>
        <p:spPr bwMode="auto">
          <a:xfrm>
            <a:off x="917575" y="6700533"/>
            <a:ext cx="13642975" cy="1011848"/>
          </a:xfrm>
          <a:ln>
            <a:miter lim="800000"/>
            <a:headEnd/>
            <a:tailEnd/>
          </a:ln>
        </p:spPr>
        <p:txBody>
          <a:bodyPr vert="horz" numCol="1" compatLnSpc="1">
            <a:prstTxWarp prst="textNoShape">
              <a:avLst/>
            </a:prstTxWarp>
          </a:bodyPr>
          <a:lstStyle/>
          <a:p>
            <a:pPr algn="l" eaLnBrk="1" hangingPunct="1">
              <a:spcBef>
                <a:spcPts val="600"/>
              </a:spcBef>
              <a:defRPr/>
            </a:pPr>
            <a:r>
              <a:rPr lang="en-GB" altLang="en-US" sz="5400" u="none" dirty="0" smtClean="0">
                <a:solidFill>
                  <a:schemeClr val="bg2">
                    <a:lumMod val="25000"/>
                  </a:schemeClr>
                </a:solidFill>
              </a:rPr>
              <a:t>Background</a:t>
            </a:r>
            <a:r>
              <a:rPr lang="en-GB" altLang="en-US" sz="5400" u="none" dirty="0" smtClean="0">
                <a:solidFill>
                  <a:srgbClr val="2C3F71"/>
                </a:solidFill>
              </a:rPr>
              <a:t> </a:t>
            </a:r>
          </a:p>
        </p:txBody>
      </p:sp>
      <p:sp>
        <p:nvSpPr>
          <p:cNvPr id="3076" name="Text Placeholder 339"/>
          <p:cNvSpPr>
            <a:spLocks noGrp="1"/>
          </p:cNvSpPr>
          <p:nvPr>
            <p:ph type="body" sz="quarter" idx="26"/>
          </p:nvPr>
        </p:nvSpPr>
        <p:spPr bwMode="auto">
          <a:xfrm>
            <a:off x="777875" y="7445375"/>
            <a:ext cx="14009688" cy="4884109"/>
          </a:xfrm>
          <a:ln>
            <a:miter lim="800000"/>
            <a:headEnd/>
            <a:tailEnd/>
          </a:ln>
        </p:spPr>
        <p:txBody>
          <a:bodyPr vert="horz" numCol="1" anchor="t" anchorCtr="0" compatLnSpc="1">
            <a:prstTxWarp prst="textNoShape">
              <a:avLst/>
            </a:prstTxWarp>
          </a:bodyPr>
          <a:lstStyle/>
          <a:p>
            <a:pPr>
              <a:defRPr/>
            </a:pPr>
            <a:r>
              <a:rPr lang="en-GB" sz="3600" dirty="0"/>
              <a:t>Patient outcomes and experience are influenced by the way physiotherapists are organised and managed. A changing health reform agenda has frequently challenged management arrangements for physiotherapy. Impacts are documented for medicine and nursing but much less so for the United Kingdom’s third largest profession, physiotherapy. </a:t>
            </a:r>
            <a:r>
              <a:rPr lang="en-GB" sz="3600" dirty="0" smtClean="0"/>
              <a:t>This PhD study contributes to the management evidence-base for physiotherapy management and thereby the quality of care for patients.</a:t>
            </a:r>
            <a:endParaRPr lang="en-GB" sz="3600" dirty="0" smtClean="0">
              <a:solidFill>
                <a:srgbClr val="2C3F71"/>
              </a:solidFill>
              <a:latin typeface="Calibri" pitchFamily="34" charset="0"/>
            </a:endParaRPr>
          </a:p>
        </p:txBody>
      </p:sp>
      <p:sp>
        <p:nvSpPr>
          <p:cNvPr id="3078" name="Text Placeholder 383"/>
          <p:cNvSpPr>
            <a:spLocks noGrp="1"/>
          </p:cNvSpPr>
          <p:nvPr>
            <p:ph type="body" sz="quarter" idx="151"/>
          </p:nvPr>
        </p:nvSpPr>
        <p:spPr bwMode="auto">
          <a:xfrm>
            <a:off x="127933" y="2955846"/>
            <a:ext cx="30275213" cy="1828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GB" altLang="en-US" sz="5400" b="1" dirty="0">
                <a:latin typeface="Arial" charset="0"/>
                <a:cs typeface="Arial" charset="0"/>
              </a:rPr>
              <a:t>Fiona Jenkins PhD, MA, FCSP, </a:t>
            </a:r>
            <a:r>
              <a:rPr lang="en-GB" altLang="en-US" sz="5400" b="1" dirty="0" err="1">
                <a:latin typeface="Arial" charset="0"/>
                <a:cs typeface="Arial" charset="0"/>
              </a:rPr>
              <a:t>Grad.Dip.Phys</a:t>
            </a:r>
            <a:r>
              <a:rPr lang="en-GB" altLang="en-US" sz="5400" b="1" dirty="0">
                <a:latin typeface="Arial" charset="0"/>
                <a:cs typeface="Arial" charset="0"/>
              </a:rPr>
              <a:t>., CIHM</a:t>
            </a:r>
          </a:p>
          <a:p>
            <a:pPr eaLnBrk="1" hangingPunct="1"/>
            <a:r>
              <a:rPr lang="en-GB" altLang="en-US" sz="4400" b="1" dirty="0">
                <a:latin typeface="Arial" charset="0"/>
                <a:cs typeface="Arial" charset="0"/>
              </a:rPr>
              <a:t>Executive Director</a:t>
            </a:r>
            <a:r>
              <a:rPr lang="en-GB" altLang="en-US" sz="4400" b="1" dirty="0" smtClean="0">
                <a:latin typeface="Arial" charset="0"/>
                <a:cs typeface="Arial" charset="0"/>
              </a:rPr>
              <a:t>: Therapies, Health Science </a:t>
            </a:r>
            <a:r>
              <a:rPr lang="en-GB" altLang="en-US" sz="4400" b="1" dirty="0">
                <a:latin typeface="Arial" charset="0"/>
                <a:cs typeface="Arial" charset="0"/>
              </a:rPr>
              <a:t>&amp; IT Cardiff and Vale University Health Board UK</a:t>
            </a:r>
          </a:p>
          <a:p>
            <a:pPr eaLnBrk="1" hangingPunct="1"/>
            <a:r>
              <a:rPr lang="en-GB" altLang="en-US" sz="4400" b="1" dirty="0">
                <a:latin typeface="Arial" charset="0"/>
                <a:cs typeface="Arial" charset="0"/>
              </a:rPr>
              <a:t>Director:  JJ Consulting Healthcare Management Ltd. UK</a:t>
            </a:r>
          </a:p>
        </p:txBody>
      </p:sp>
      <p:pic>
        <p:nvPicPr>
          <p:cNvPr id="3079" name="Picture 6" descr="C&amp;V UHB Black &amp; Gol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6206266" cy="1325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0" name="Text Box 26"/>
          <p:cNvSpPr txBox="1">
            <a:spLocks noChangeArrowheads="1"/>
          </p:cNvSpPr>
          <p:nvPr/>
        </p:nvSpPr>
        <p:spPr bwMode="auto">
          <a:xfrm>
            <a:off x="838992" y="37495162"/>
            <a:ext cx="1151517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3762375">
              <a:defRPr sz="8500">
                <a:solidFill>
                  <a:schemeClr val="tx1"/>
                </a:solidFill>
                <a:latin typeface="Arial" charset="0"/>
              </a:defRPr>
            </a:lvl1pPr>
            <a:lvl2pPr marL="742950" indent="-285750" defTabSz="3762375">
              <a:defRPr sz="8500">
                <a:solidFill>
                  <a:schemeClr val="tx1"/>
                </a:solidFill>
                <a:latin typeface="Arial" charset="0"/>
              </a:defRPr>
            </a:lvl2pPr>
            <a:lvl3pPr marL="1143000" indent="-228600" defTabSz="3762375">
              <a:defRPr sz="8500">
                <a:solidFill>
                  <a:schemeClr val="tx1"/>
                </a:solidFill>
                <a:latin typeface="Arial" charset="0"/>
              </a:defRPr>
            </a:lvl3pPr>
            <a:lvl4pPr marL="1600200" indent="-228600" defTabSz="3762375">
              <a:defRPr sz="8500">
                <a:solidFill>
                  <a:schemeClr val="tx1"/>
                </a:solidFill>
                <a:latin typeface="Arial" charset="0"/>
              </a:defRPr>
            </a:lvl4pPr>
            <a:lvl5pPr marL="2057400" indent="-228600" defTabSz="3762375">
              <a:defRPr sz="8500">
                <a:solidFill>
                  <a:schemeClr val="tx1"/>
                </a:solidFill>
                <a:latin typeface="Arial" charset="0"/>
              </a:defRPr>
            </a:lvl5pPr>
            <a:lvl6pPr marL="2514600" indent="-228600" defTabSz="3762375" eaLnBrk="0" fontAlgn="base" hangingPunct="0">
              <a:spcBef>
                <a:spcPct val="0"/>
              </a:spcBef>
              <a:spcAft>
                <a:spcPct val="0"/>
              </a:spcAft>
              <a:defRPr sz="8500">
                <a:solidFill>
                  <a:schemeClr val="tx1"/>
                </a:solidFill>
                <a:latin typeface="Arial" charset="0"/>
              </a:defRPr>
            </a:lvl6pPr>
            <a:lvl7pPr marL="2971800" indent="-228600" defTabSz="3762375" eaLnBrk="0" fontAlgn="base" hangingPunct="0">
              <a:spcBef>
                <a:spcPct val="0"/>
              </a:spcBef>
              <a:spcAft>
                <a:spcPct val="0"/>
              </a:spcAft>
              <a:defRPr sz="8500">
                <a:solidFill>
                  <a:schemeClr val="tx1"/>
                </a:solidFill>
                <a:latin typeface="Arial" charset="0"/>
              </a:defRPr>
            </a:lvl7pPr>
            <a:lvl8pPr marL="3429000" indent="-228600" defTabSz="3762375" eaLnBrk="0" fontAlgn="base" hangingPunct="0">
              <a:spcBef>
                <a:spcPct val="0"/>
              </a:spcBef>
              <a:spcAft>
                <a:spcPct val="0"/>
              </a:spcAft>
              <a:defRPr sz="8500">
                <a:solidFill>
                  <a:schemeClr val="tx1"/>
                </a:solidFill>
                <a:latin typeface="Arial" charset="0"/>
              </a:defRPr>
            </a:lvl8pPr>
            <a:lvl9pPr marL="3886200" indent="-228600" defTabSz="3762375" eaLnBrk="0" fontAlgn="base" hangingPunct="0">
              <a:spcBef>
                <a:spcPct val="0"/>
              </a:spcBef>
              <a:spcAft>
                <a:spcPct val="0"/>
              </a:spcAft>
              <a:defRPr sz="8500">
                <a:solidFill>
                  <a:schemeClr val="tx1"/>
                </a:solidFill>
                <a:latin typeface="Arial" charset="0"/>
              </a:defRPr>
            </a:lvl9pPr>
          </a:lstStyle>
          <a:p>
            <a:pPr eaLnBrk="1" hangingPunct="1"/>
            <a:endParaRPr lang="en-GB" altLang="en-US" sz="4000" b="1" dirty="0">
              <a:solidFill>
                <a:schemeClr val="tx2"/>
              </a:solidFill>
              <a:latin typeface="Calibri" pitchFamily="34" charset="0"/>
            </a:endParaRPr>
          </a:p>
          <a:p>
            <a:pPr eaLnBrk="1" hangingPunct="1"/>
            <a:r>
              <a:rPr lang="en-GB" altLang="en-US" sz="3200" b="1" dirty="0" smtClean="0">
                <a:solidFill>
                  <a:srgbClr val="FF6600"/>
                </a:solidFill>
                <a:latin typeface="Trebuchet MS" panose="020B0603020202020204" pitchFamily="34" charset="0"/>
              </a:rPr>
              <a:t>Model 5 Pathway (19%)</a:t>
            </a:r>
          </a:p>
          <a:p>
            <a:pPr eaLnBrk="1" hangingPunct="1"/>
            <a:r>
              <a:rPr lang="en-GB" altLang="en-US" sz="3200" b="1" dirty="0" smtClean="0">
                <a:solidFill>
                  <a:srgbClr val="FF6600"/>
                </a:solidFill>
                <a:latin typeface="Trebuchet MS" panose="020B0603020202020204" pitchFamily="34" charset="0"/>
              </a:rPr>
              <a:t>Model 6 Fragmented (8%)</a:t>
            </a:r>
            <a:endParaRPr lang="en-GB" altLang="en-US" sz="3600" b="1" dirty="0">
              <a:solidFill>
                <a:srgbClr val="FF6600"/>
              </a:solidFill>
              <a:latin typeface="Arial Narrow" pitchFamily="34" charset="0"/>
            </a:endParaRPr>
          </a:p>
        </p:txBody>
      </p:sp>
      <p:sp>
        <p:nvSpPr>
          <p:cNvPr id="3081" name="Text Box 28"/>
          <p:cNvSpPr txBox="1">
            <a:spLocks noChangeArrowheads="1"/>
          </p:cNvSpPr>
          <p:nvPr/>
        </p:nvSpPr>
        <p:spPr bwMode="auto">
          <a:xfrm>
            <a:off x="35217100" y="15560675"/>
            <a:ext cx="8099425"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762375">
              <a:defRPr sz="8500">
                <a:solidFill>
                  <a:schemeClr val="tx1"/>
                </a:solidFill>
                <a:latin typeface="Arial" charset="0"/>
              </a:defRPr>
            </a:lvl1pPr>
            <a:lvl2pPr marL="742950" indent="-285750" defTabSz="3762375">
              <a:defRPr sz="8500">
                <a:solidFill>
                  <a:schemeClr val="tx1"/>
                </a:solidFill>
                <a:latin typeface="Arial" charset="0"/>
              </a:defRPr>
            </a:lvl2pPr>
            <a:lvl3pPr marL="1143000" indent="-228600" defTabSz="3762375">
              <a:defRPr sz="8500">
                <a:solidFill>
                  <a:schemeClr val="tx1"/>
                </a:solidFill>
                <a:latin typeface="Arial" charset="0"/>
              </a:defRPr>
            </a:lvl3pPr>
            <a:lvl4pPr marL="1600200" indent="-228600" defTabSz="3762375">
              <a:defRPr sz="8500">
                <a:solidFill>
                  <a:schemeClr val="tx1"/>
                </a:solidFill>
                <a:latin typeface="Arial" charset="0"/>
              </a:defRPr>
            </a:lvl4pPr>
            <a:lvl5pPr marL="2057400" indent="-228600" defTabSz="3762375">
              <a:defRPr sz="8500">
                <a:solidFill>
                  <a:schemeClr val="tx1"/>
                </a:solidFill>
                <a:latin typeface="Arial" charset="0"/>
              </a:defRPr>
            </a:lvl5pPr>
            <a:lvl6pPr marL="2514600" indent="-228600" defTabSz="3762375" eaLnBrk="0" fontAlgn="base" hangingPunct="0">
              <a:spcBef>
                <a:spcPct val="0"/>
              </a:spcBef>
              <a:spcAft>
                <a:spcPct val="0"/>
              </a:spcAft>
              <a:defRPr sz="8500">
                <a:solidFill>
                  <a:schemeClr val="tx1"/>
                </a:solidFill>
                <a:latin typeface="Arial" charset="0"/>
              </a:defRPr>
            </a:lvl6pPr>
            <a:lvl7pPr marL="2971800" indent="-228600" defTabSz="3762375" eaLnBrk="0" fontAlgn="base" hangingPunct="0">
              <a:spcBef>
                <a:spcPct val="0"/>
              </a:spcBef>
              <a:spcAft>
                <a:spcPct val="0"/>
              </a:spcAft>
              <a:defRPr sz="8500">
                <a:solidFill>
                  <a:schemeClr val="tx1"/>
                </a:solidFill>
                <a:latin typeface="Arial" charset="0"/>
              </a:defRPr>
            </a:lvl7pPr>
            <a:lvl8pPr marL="3429000" indent="-228600" defTabSz="3762375" eaLnBrk="0" fontAlgn="base" hangingPunct="0">
              <a:spcBef>
                <a:spcPct val="0"/>
              </a:spcBef>
              <a:spcAft>
                <a:spcPct val="0"/>
              </a:spcAft>
              <a:defRPr sz="8500">
                <a:solidFill>
                  <a:schemeClr val="tx1"/>
                </a:solidFill>
                <a:latin typeface="Arial" charset="0"/>
              </a:defRPr>
            </a:lvl8pPr>
            <a:lvl9pPr marL="3886200" indent="-228600" defTabSz="3762375" eaLnBrk="0" fontAlgn="base" hangingPunct="0">
              <a:spcBef>
                <a:spcPct val="0"/>
              </a:spcBef>
              <a:spcAft>
                <a:spcPct val="0"/>
              </a:spcAft>
              <a:defRPr sz="8500">
                <a:solidFill>
                  <a:schemeClr val="tx1"/>
                </a:solidFill>
                <a:latin typeface="Arial" charset="0"/>
              </a:defRPr>
            </a:lvl9pPr>
          </a:lstStyle>
          <a:p>
            <a:pPr eaLnBrk="1" hangingPunct="1"/>
            <a:r>
              <a:rPr lang="en-GB" altLang="en-US" sz="2800">
                <a:latin typeface="Arial Narrow" pitchFamily="34" charset="0"/>
              </a:rPr>
              <a:t>Sepucha K, Ozanne E, Silvia K, Partidge A, Mulley AG (2007) An approach to measuring the quality breast cancer decisions. </a:t>
            </a:r>
            <a:r>
              <a:rPr lang="en-GB" altLang="en-US" sz="2800" u="sng">
                <a:latin typeface="Arial Narrow" pitchFamily="34" charset="0"/>
              </a:rPr>
              <a:t>Patient Educ Couns, </a:t>
            </a:r>
            <a:r>
              <a:rPr lang="en-GB" altLang="en-US" sz="2800">
                <a:latin typeface="Arial Narrow" pitchFamily="34" charset="0"/>
              </a:rPr>
              <a:t>65 (2): 261-9</a:t>
            </a:r>
          </a:p>
        </p:txBody>
      </p:sp>
      <p:sp>
        <p:nvSpPr>
          <p:cNvPr id="3083" name="Text Box 31"/>
          <p:cNvSpPr txBox="1">
            <a:spLocks noChangeArrowheads="1"/>
          </p:cNvSpPr>
          <p:nvPr/>
        </p:nvSpPr>
        <p:spPr bwMode="auto">
          <a:xfrm>
            <a:off x="15589250" y="39338250"/>
            <a:ext cx="13222288"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762375">
              <a:defRPr sz="8500">
                <a:solidFill>
                  <a:schemeClr val="tx1"/>
                </a:solidFill>
                <a:latin typeface="Arial" charset="0"/>
              </a:defRPr>
            </a:lvl1pPr>
            <a:lvl2pPr marL="742950" indent="-285750" defTabSz="3762375">
              <a:defRPr sz="8500">
                <a:solidFill>
                  <a:schemeClr val="tx1"/>
                </a:solidFill>
                <a:latin typeface="Arial" charset="0"/>
              </a:defRPr>
            </a:lvl2pPr>
            <a:lvl3pPr marL="1143000" indent="-228600" defTabSz="3762375">
              <a:defRPr sz="8500">
                <a:solidFill>
                  <a:schemeClr val="tx1"/>
                </a:solidFill>
                <a:latin typeface="Arial" charset="0"/>
              </a:defRPr>
            </a:lvl3pPr>
            <a:lvl4pPr marL="1600200" indent="-228600" defTabSz="3762375">
              <a:defRPr sz="8500">
                <a:solidFill>
                  <a:schemeClr val="tx1"/>
                </a:solidFill>
                <a:latin typeface="Arial" charset="0"/>
              </a:defRPr>
            </a:lvl4pPr>
            <a:lvl5pPr marL="2057400" indent="-228600" defTabSz="3762375">
              <a:defRPr sz="8500">
                <a:solidFill>
                  <a:schemeClr val="tx1"/>
                </a:solidFill>
                <a:latin typeface="Arial" charset="0"/>
              </a:defRPr>
            </a:lvl5pPr>
            <a:lvl6pPr marL="2514600" indent="-228600" defTabSz="3762375" eaLnBrk="0" fontAlgn="base" hangingPunct="0">
              <a:spcBef>
                <a:spcPct val="0"/>
              </a:spcBef>
              <a:spcAft>
                <a:spcPct val="0"/>
              </a:spcAft>
              <a:defRPr sz="8500">
                <a:solidFill>
                  <a:schemeClr val="tx1"/>
                </a:solidFill>
                <a:latin typeface="Arial" charset="0"/>
              </a:defRPr>
            </a:lvl6pPr>
            <a:lvl7pPr marL="2971800" indent="-228600" defTabSz="3762375" eaLnBrk="0" fontAlgn="base" hangingPunct="0">
              <a:spcBef>
                <a:spcPct val="0"/>
              </a:spcBef>
              <a:spcAft>
                <a:spcPct val="0"/>
              </a:spcAft>
              <a:defRPr sz="8500">
                <a:solidFill>
                  <a:schemeClr val="tx1"/>
                </a:solidFill>
                <a:latin typeface="Arial" charset="0"/>
              </a:defRPr>
            </a:lvl7pPr>
            <a:lvl8pPr marL="3429000" indent="-228600" defTabSz="3762375" eaLnBrk="0" fontAlgn="base" hangingPunct="0">
              <a:spcBef>
                <a:spcPct val="0"/>
              </a:spcBef>
              <a:spcAft>
                <a:spcPct val="0"/>
              </a:spcAft>
              <a:defRPr sz="8500">
                <a:solidFill>
                  <a:schemeClr val="tx1"/>
                </a:solidFill>
                <a:latin typeface="Arial" charset="0"/>
              </a:defRPr>
            </a:lvl8pPr>
            <a:lvl9pPr marL="3886200" indent="-228600" defTabSz="3762375" eaLnBrk="0" fontAlgn="base" hangingPunct="0">
              <a:spcBef>
                <a:spcPct val="0"/>
              </a:spcBef>
              <a:spcAft>
                <a:spcPct val="0"/>
              </a:spcAft>
              <a:defRPr sz="8500">
                <a:solidFill>
                  <a:schemeClr val="tx1"/>
                </a:solidFill>
                <a:latin typeface="Arial" charset="0"/>
              </a:defRPr>
            </a:lvl9pPr>
          </a:lstStyle>
          <a:p>
            <a:pPr eaLnBrk="1" hangingPunct="1"/>
            <a:endParaRPr lang="en-US" altLang="en-US" sz="4400" b="1">
              <a:solidFill>
                <a:schemeClr val="tx2"/>
              </a:solidFill>
              <a:latin typeface="Calibri" pitchFamily="34" charset="0"/>
            </a:endParaRPr>
          </a:p>
          <a:p>
            <a:pPr eaLnBrk="1" hangingPunct="1"/>
            <a:endParaRPr lang="en-US" altLang="en-US" sz="4400" b="1">
              <a:solidFill>
                <a:schemeClr val="tx2"/>
              </a:solidFill>
              <a:latin typeface="Calibri" pitchFamily="34" charset="0"/>
            </a:endParaRPr>
          </a:p>
          <a:p>
            <a:pPr eaLnBrk="1" hangingPunct="1"/>
            <a:endParaRPr lang="en-GB" altLang="en-US" sz="4400" b="1">
              <a:solidFill>
                <a:schemeClr val="tx2"/>
              </a:solidFill>
              <a:latin typeface="Calibri" pitchFamily="34" charset="0"/>
            </a:endParaRPr>
          </a:p>
          <a:p>
            <a:pPr eaLnBrk="1" hangingPunct="1"/>
            <a:endParaRPr lang="en-GB" altLang="en-US" sz="3600" b="1">
              <a:latin typeface="Arial Narrow" pitchFamily="34" charset="0"/>
            </a:endParaRPr>
          </a:p>
        </p:txBody>
      </p:sp>
      <p:sp>
        <p:nvSpPr>
          <p:cNvPr id="58" name="Text Placeholder 57"/>
          <p:cNvSpPr>
            <a:spLocks noGrp="1"/>
          </p:cNvSpPr>
          <p:nvPr>
            <p:ph type="body" sz="quarter" idx="10"/>
          </p:nvPr>
        </p:nvSpPr>
        <p:spPr>
          <a:xfrm>
            <a:off x="15401133" y="32560326"/>
            <a:ext cx="14094618" cy="5591995"/>
          </a:xfrm>
        </p:spPr>
        <p:txBody>
          <a:bodyPr/>
          <a:lstStyle/>
          <a:p>
            <a:pPr>
              <a:defRPr/>
            </a:pPr>
            <a:r>
              <a:rPr lang="en-GB" sz="5400" b="1" dirty="0" smtClean="0">
                <a:solidFill>
                  <a:schemeClr val="bg2">
                    <a:lumMod val="25000"/>
                  </a:schemeClr>
                </a:solidFill>
                <a:latin typeface="+mn-lt"/>
                <a:cs typeface="Arial" panose="020B0604020202020204" pitchFamily="34" charset="0"/>
              </a:rPr>
              <a:t>References</a:t>
            </a:r>
          </a:p>
          <a:p>
            <a:pPr>
              <a:defRPr/>
            </a:pPr>
            <a:r>
              <a:rPr lang="en-GB" sz="3200" b="1" dirty="0">
                <a:solidFill>
                  <a:schemeClr val="bg2">
                    <a:lumMod val="25000"/>
                  </a:schemeClr>
                </a:solidFill>
              </a:rPr>
              <a:t>Jenkins F.C (2015) </a:t>
            </a:r>
            <a:r>
              <a:rPr lang="en-GB" sz="3200" i="1" dirty="0" smtClean="0">
                <a:solidFill>
                  <a:schemeClr val="bg2">
                    <a:lumMod val="25000"/>
                  </a:schemeClr>
                </a:solidFill>
              </a:rPr>
              <a:t>An Investigation Into The Effects of NHS Reforms on </a:t>
            </a:r>
            <a:r>
              <a:rPr lang="en-GB" sz="3200" i="1" dirty="0">
                <a:solidFill>
                  <a:schemeClr val="bg2">
                    <a:lumMod val="25000"/>
                  </a:schemeClr>
                </a:solidFill>
              </a:rPr>
              <a:t>t</a:t>
            </a:r>
            <a:r>
              <a:rPr lang="en-GB" sz="3200" i="1" dirty="0" smtClean="0">
                <a:solidFill>
                  <a:schemeClr val="bg2">
                    <a:lumMod val="25000"/>
                  </a:schemeClr>
                </a:solidFill>
              </a:rPr>
              <a:t>he Management and Provision of Physiotherapy Services In England And Wales. </a:t>
            </a:r>
            <a:r>
              <a:rPr lang="en-GB" sz="3200" dirty="0" smtClean="0">
                <a:solidFill>
                  <a:schemeClr val="bg2">
                    <a:lumMod val="25000"/>
                  </a:schemeClr>
                </a:solidFill>
              </a:rPr>
              <a:t>PhD Thesis. Plymouth University.</a:t>
            </a:r>
          </a:p>
          <a:p>
            <a:pPr>
              <a:defRPr/>
            </a:pPr>
            <a:r>
              <a:rPr lang="en-GB" sz="3200" dirty="0">
                <a:solidFill>
                  <a:schemeClr val="bg2">
                    <a:lumMod val="25000"/>
                  </a:schemeClr>
                </a:solidFill>
              </a:rPr>
              <a:t>Jenkins, F., Jones, R. (2011) </a:t>
            </a:r>
            <a:r>
              <a:rPr lang="en-GB" sz="3200" i="1" dirty="0">
                <a:solidFill>
                  <a:schemeClr val="bg2">
                    <a:lumMod val="25000"/>
                  </a:schemeClr>
                </a:solidFill>
              </a:rPr>
              <a:t>Our Assessment Tool for Evaluating AHP Management Structures. </a:t>
            </a:r>
            <a:r>
              <a:rPr lang="en-GB" sz="3200" dirty="0">
                <a:solidFill>
                  <a:schemeClr val="bg2">
                    <a:lumMod val="25000"/>
                  </a:schemeClr>
                </a:solidFill>
              </a:rPr>
              <a:t>In Jones, R., Jenkins, F. (2011) (</a:t>
            </a:r>
            <a:r>
              <a:rPr lang="en-GB" sz="3200" dirty="0" err="1">
                <a:solidFill>
                  <a:schemeClr val="bg2">
                    <a:lumMod val="25000"/>
                  </a:schemeClr>
                </a:solidFill>
              </a:rPr>
              <a:t>eds</a:t>
            </a:r>
            <a:r>
              <a:rPr lang="en-GB" sz="3200" dirty="0">
                <a:solidFill>
                  <a:schemeClr val="bg2">
                    <a:lumMod val="25000"/>
                  </a:schemeClr>
                </a:solidFill>
              </a:rPr>
              <a:t>). Key Tools and Techniques in Management and Leadership of the Allied Health Professions. London: Radcliffe Publishing </a:t>
            </a:r>
            <a:r>
              <a:rPr lang="en-GB" sz="3200" dirty="0" smtClean="0">
                <a:solidFill>
                  <a:schemeClr val="bg2">
                    <a:lumMod val="25000"/>
                  </a:schemeClr>
                </a:solidFill>
              </a:rPr>
              <a:t>Ltd</a:t>
            </a:r>
          </a:p>
          <a:p>
            <a:pPr>
              <a:defRPr/>
            </a:pPr>
            <a:endParaRPr lang="en-GB" sz="3600" dirty="0" smtClean="0">
              <a:solidFill>
                <a:schemeClr val="bg2">
                  <a:lumMod val="25000"/>
                </a:schemeClr>
              </a:solidFill>
            </a:endParaRPr>
          </a:p>
        </p:txBody>
      </p:sp>
      <p:sp>
        <p:nvSpPr>
          <p:cNvPr id="3086" name="Rectangle 20"/>
          <p:cNvSpPr>
            <a:spLocks noGrp="1" noChangeArrowheads="1"/>
          </p:cNvSpPr>
          <p:nvPr>
            <p:ph type="body" sz="quarter" idx="153"/>
          </p:nvPr>
        </p:nvSpPr>
        <p:spPr bwMode="auto">
          <a:xfrm>
            <a:off x="127933" y="0"/>
            <a:ext cx="30275213" cy="2554545"/>
          </a:xfrm>
          <a:extLst/>
        </p:spPr>
        <p:txBody>
          <a:bodyPr vert="horz" wrap="square" lIns="91440" tIns="45720" rIns="91440" bIns="45720" numCol="1" anchor="ctr" anchorCtr="0" compatLnSpc="1">
            <a:prstTxWarp prst="textNoShape">
              <a:avLst/>
            </a:prstTxWarp>
            <a:spAutoFit/>
          </a:bodyPr>
          <a:lstStyle/>
          <a:p>
            <a:pPr>
              <a:spcBef>
                <a:spcPct val="0"/>
              </a:spcBef>
              <a:defRPr/>
            </a:pPr>
            <a:r>
              <a:rPr lang="en-GB" altLang="en-US" sz="8000" b="1" dirty="0" smtClean="0">
                <a:cs typeface="Calibri" panose="020F0502020204030204" pitchFamily="34" charset="0"/>
              </a:rPr>
              <a:t>Professional Management: </a:t>
            </a:r>
          </a:p>
          <a:p>
            <a:pPr>
              <a:spcBef>
                <a:spcPct val="0"/>
              </a:spcBef>
              <a:defRPr/>
            </a:pPr>
            <a:r>
              <a:rPr lang="en-GB" altLang="en-US" sz="8000" b="1" dirty="0" smtClean="0">
                <a:cs typeface="Calibri" panose="020F0502020204030204" pitchFamily="34" charset="0"/>
              </a:rPr>
              <a:t>PHYSIOTHERAPY </a:t>
            </a:r>
            <a:r>
              <a:rPr lang="en-GB" altLang="en-US" sz="8000" b="1" dirty="0">
                <a:cs typeface="Calibri" panose="020F0502020204030204" pitchFamily="34" charset="0"/>
              </a:rPr>
              <a:t>ORGANISATIONAL STRUCTURES</a:t>
            </a:r>
          </a:p>
        </p:txBody>
      </p:sp>
      <p:sp>
        <p:nvSpPr>
          <p:cNvPr id="3095" name="Rectangle 23"/>
          <p:cNvSpPr>
            <a:spLocks noChangeArrowheads="1"/>
          </p:cNvSpPr>
          <p:nvPr/>
        </p:nvSpPr>
        <p:spPr bwMode="auto">
          <a:xfrm>
            <a:off x="777875" y="16488720"/>
            <a:ext cx="13374688" cy="1477328"/>
          </a:xfrm>
          <a:prstGeom prst="rect">
            <a:avLst/>
          </a:prstGeom>
          <a:noFill/>
          <a:ln w="9525">
            <a:noFill/>
            <a:miter lim="800000"/>
            <a:headEnd/>
            <a:tailEnd/>
          </a:ln>
          <a:effectLst/>
        </p:spPr>
        <p:txBody>
          <a:bodyPr anchor="ctr">
            <a:spAutoFit/>
          </a:bodyPr>
          <a:lstStyle/>
          <a:p>
            <a:pPr eaLnBrk="1" hangingPunct="1">
              <a:defRPr/>
            </a:pPr>
            <a:r>
              <a:rPr lang="en-GB" sz="5400" b="1" dirty="0" smtClean="0">
                <a:solidFill>
                  <a:schemeClr val="bg2">
                    <a:lumMod val="25000"/>
                  </a:schemeClr>
                </a:solidFill>
                <a:latin typeface="+mn-lt"/>
                <a:ea typeface="Calibri" pitchFamily="34" charset="0"/>
                <a:cs typeface="Times New Roman" pitchFamily="18" charset="0"/>
              </a:rPr>
              <a:t>Methods</a:t>
            </a:r>
          </a:p>
          <a:p>
            <a:pPr eaLnBrk="1" hangingPunct="1">
              <a:defRPr/>
            </a:pPr>
            <a:r>
              <a:rPr lang="en-GB" sz="3600" dirty="0">
                <a:solidFill>
                  <a:schemeClr val="bg2">
                    <a:lumMod val="25000"/>
                  </a:schemeClr>
                </a:solidFill>
                <a:latin typeface="Trebuchet MS" panose="020B0603020202020204" pitchFamily="34" charset="0"/>
                <a:ea typeface="Calibri" pitchFamily="34" charset="0"/>
                <a:cs typeface="Times New Roman" pitchFamily="18" charset="0"/>
              </a:rPr>
              <a:t>An observational mixed methods research </a:t>
            </a:r>
            <a:r>
              <a:rPr lang="en-GB" sz="3600" dirty="0" smtClean="0">
                <a:solidFill>
                  <a:schemeClr val="bg2">
                    <a:lumMod val="25000"/>
                  </a:schemeClr>
                </a:solidFill>
                <a:latin typeface="Trebuchet MS" panose="020B0603020202020204" pitchFamily="34" charset="0"/>
                <a:ea typeface="Calibri" pitchFamily="34" charset="0"/>
                <a:cs typeface="Times New Roman" pitchFamily="18" charset="0"/>
              </a:rPr>
              <a:t>design</a:t>
            </a:r>
            <a:r>
              <a:rPr lang="en-GB" sz="3600" dirty="0">
                <a:solidFill>
                  <a:schemeClr val="bg2">
                    <a:lumMod val="25000"/>
                  </a:schemeClr>
                </a:solidFill>
                <a:latin typeface="Trebuchet MS" panose="020B0603020202020204" pitchFamily="34" charset="0"/>
                <a:ea typeface="Calibri" pitchFamily="34" charset="0"/>
                <a:cs typeface="Times New Roman" pitchFamily="18" charset="0"/>
              </a:rPr>
              <a:t>.</a:t>
            </a:r>
            <a:endParaRPr lang="en-GB" sz="8800" dirty="0">
              <a:latin typeface="Arial" panose="020B0604020202020204" pitchFamily="34" charset="0"/>
            </a:endParaRPr>
          </a:p>
        </p:txBody>
      </p:sp>
      <p:sp>
        <p:nvSpPr>
          <p:cNvPr id="39" name="Rectangle 38"/>
          <p:cNvSpPr/>
          <p:nvPr/>
        </p:nvSpPr>
        <p:spPr>
          <a:xfrm>
            <a:off x="15589250" y="20970158"/>
            <a:ext cx="13566775" cy="923330"/>
          </a:xfrm>
          <a:prstGeom prst="rect">
            <a:avLst/>
          </a:prstGeom>
        </p:spPr>
        <p:txBody>
          <a:bodyPr>
            <a:spAutoFit/>
          </a:bodyPr>
          <a:lstStyle/>
          <a:p>
            <a:pPr eaLnBrk="1" hangingPunct="1">
              <a:defRPr/>
            </a:pPr>
            <a:r>
              <a:rPr lang="en-GB" sz="5400" b="1" dirty="0" smtClean="0">
                <a:solidFill>
                  <a:schemeClr val="bg2">
                    <a:lumMod val="25000"/>
                  </a:schemeClr>
                </a:solidFill>
                <a:latin typeface="+mn-lt"/>
              </a:rPr>
              <a:t>Conclusions and Implications</a:t>
            </a:r>
            <a:endParaRPr lang="en-GB" sz="3600" dirty="0">
              <a:solidFill>
                <a:schemeClr val="bg2">
                  <a:lumMod val="25000"/>
                </a:schemeClr>
              </a:solidFill>
              <a:latin typeface="+mn-lt"/>
            </a:endParaRPr>
          </a:p>
        </p:txBody>
      </p:sp>
      <p:sp>
        <p:nvSpPr>
          <p:cNvPr id="40" name="Rectangle 39"/>
          <p:cNvSpPr/>
          <p:nvPr/>
        </p:nvSpPr>
        <p:spPr>
          <a:xfrm>
            <a:off x="15463838" y="21093113"/>
            <a:ext cx="13757275" cy="5016758"/>
          </a:xfrm>
          <a:prstGeom prst="rect">
            <a:avLst/>
          </a:prstGeom>
        </p:spPr>
        <p:txBody>
          <a:bodyPr>
            <a:spAutoFit/>
          </a:bodyPr>
          <a:lstStyle/>
          <a:p>
            <a:pPr eaLnBrk="1" hangingPunct="1">
              <a:defRPr/>
            </a:pPr>
            <a:endParaRPr lang="en-GB" sz="3200" dirty="0">
              <a:solidFill>
                <a:schemeClr val="bg2">
                  <a:lumMod val="25000"/>
                </a:schemeClr>
              </a:solidFill>
              <a:latin typeface="Trebuchet MS" pitchFamily="34" charset="0"/>
            </a:endParaRPr>
          </a:p>
          <a:p>
            <a:pPr eaLnBrk="1" hangingPunct="1">
              <a:defRPr/>
            </a:pPr>
            <a:endParaRPr lang="en-GB" sz="3200" dirty="0">
              <a:solidFill>
                <a:schemeClr val="bg2">
                  <a:lumMod val="25000"/>
                </a:schemeClr>
              </a:solidFill>
              <a:latin typeface="Trebuchet MS" pitchFamily="34" charset="0"/>
            </a:endParaRPr>
          </a:p>
          <a:p>
            <a:pPr eaLnBrk="1" hangingPunct="1">
              <a:defRPr/>
            </a:pPr>
            <a:endParaRPr lang="en-GB" sz="3200" dirty="0">
              <a:solidFill>
                <a:schemeClr val="bg2">
                  <a:lumMod val="25000"/>
                </a:schemeClr>
              </a:solidFill>
              <a:latin typeface="Trebuchet MS" pitchFamily="34" charset="0"/>
            </a:endParaRPr>
          </a:p>
          <a:p>
            <a:pPr eaLnBrk="1" hangingPunct="1">
              <a:defRPr/>
            </a:pPr>
            <a:endParaRPr lang="en-GB" sz="3200" dirty="0">
              <a:solidFill>
                <a:schemeClr val="bg2">
                  <a:lumMod val="25000"/>
                </a:schemeClr>
              </a:solidFill>
              <a:latin typeface="Trebuchet MS" pitchFamily="34" charset="0"/>
            </a:endParaRPr>
          </a:p>
          <a:p>
            <a:pPr eaLnBrk="1" hangingPunct="1">
              <a:defRPr/>
            </a:pPr>
            <a:endParaRPr lang="en-GB" sz="3200" dirty="0">
              <a:solidFill>
                <a:schemeClr val="bg2">
                  <a:lumMod val="25000"/>
                </a:schemeClr>
              </a:solidFill>
              <a:latin typeface="Trebuchet MS" pitchFamily="34" charset="0"/>
            </a:endParaRPr>
          </a:p>
          <a:p>
            <a:pPr eaLnBrk="1" hangingPunct="1">
              <a:defRPr/>
            </a:pPr>
            <a:endParaRPr lang="en-GB" sz="3200" dirty="0">
              <a:solidFill>
                <a:schemeClr val="bg2">
                  <a:lumMod val="25000"/>
                </a:schemeClr>
              </a:solidFill>
              <a:latin typeface="Trebuchet MS" pitchFamily="34" charset="0"/>
            </a:endParaRPr>
          </a:p>
          <a:p>
            <a:pPr eaLnBrk="1" hangingPunct="1">
              <a:defRPr/>
            </a:pPr>
            <a:endParaRPr lang="en-GB" sz="3200" dirty="0">
              <a:solidFill>
                <a:schemeClr val="bg2">
                  <a:lumMod val="25000"/>
                </a:schemeClr>
              </a:solidFill>
              <a:latin typeface="Trebuchet MS" pitchFamily="34" charset="0"/>
            </a:endParaRPr>
          </a:p>
          <a:p>
            <a:pPr eaLnBrk="1" hangingPunct="1">
              <a:defRPr/>
            </a:pPr>
            <a:endParaRPr lang="en-GB" sz="3200" dirty="0">
              <a:solidFill>
                <a:schemeClr val="bg2">
                  <a:lumMod val="25000"/>
                </a:schemeClr>
              </a:solidFill>
              <a:latin typeface="Trebuchet MS" pitchFamily="34" charset="0"/>
            </a:endParaRPr>
          </a:p>
          <a:p>
            <a:pPr eaLnBrk="1" hangingPunct="1">
              <a:defRPr/>
            </a:pPr>
            <a:endParaRPr lang="en-GB" sz="3200" dirty="0">
              <a:solidFill>
                <a:schemeClr val="bg2">
                  <a:lumMod val="25000"/>
                </a:schemeClr>
              </a:solidFill>
              <a:latin typeface="Trebuchet MS" pitchFamily="34" charset="0"/>
            </a:endParaRPr>
          </a:p>
          <a:p>
            <a:pPr eaLnBrk="1" hangingPunct="1">
              <a:defRPr/>
            </a:pPr>
            <a:endParaRPr lang="en-GB" sz="3200" dirty="0">
              <a:solidFill>
                <a:schemeClr val="bg2">
                  <a:lumMod val="25000"/>
                </a:schemeClr>
              </a:solidFill>
              <a:latin typeface="Trebuchet MS" pitchFamily="34" charset="0"/>
            </a:endParaRPr>
          </a:p>
        </p:txBody>
      </p:sp>
      <p:sp>
        <p:nvSpPr>
          <p:cNvPr id="60" name="Rectangle 59"/>
          <p:cNvSpPr/>
          <p:nvPr/>
        </p:nvSpPr>
        <p:spPr>
          <a:xfrm>
            <a:off x="15463839" y="21803804"/>
            <a:ext cx="14121606" cy="11110734"/>
          </a:xfrm>
          <a:prstGeom prst="rect">
            <a:avLst/>
          </a:prstGeom>
        </p:spPr>
        <p:txBody>
          <a:bodyPr wrap="square">
            <a:spAutoFit/>
          </a:bodyPr>
          <a:lstStyle/>
          <a:p>
            <a:pPr marL="457200" indent="-457200" eaLnBrk="1" hangingPunct="1">
              <a:buFont typeface="Arial" panose="020B0604020202020204" pitchFamily="34" charset="0"/>
              <a:buChar char="•"/>
              <a:defRPr/>
            </a:pPr>
            <a:r>
              <a:rPr lang="en-GB" sz="3600" dirty="0" smtClean="0">
                <a:solidFill>
                  <a:schemeClr val="bg2">
                    <a:lumMod val="25000"/>
                  </a:schemeClr>
                </a:solidFill>
                <a:latin typeface="Trebuchet MS" pitchFamily="34" charset="0"/>
              </a:rPr>
              <a:t>Most </a:t>
            </a:r>
            <a:r>
              <a:rPr lang="en-GB" sz="3600" dirty="0">
                <a:solidFill>
                  <a:schemeClr val="bg2">
                    <a:lumMod val="25000"/>
                  </a:schemeClr>
                </a:solidFill>
                <a:latin typeface="Trebuchet MS" pitchFamily="34" charset="0"/>
              </a:rPr>
              <a:t>physiotherapists were managed within </a:t>
            </a:r>
            <a:r>
              <a:rPr lang="en-GB" sz="3600" dirty="0" smtClean="0">
                <a:solidFill>
                  <a:schemeClr val="bg2">
                    <a:lumMod val="25000"/>
                  </a:schemeClr>
                </a:solidFill>
                <a:latin typeface="Trebuchet MS" pitchFamily="34" charset="0"/>
              </a:rPr>
              <a:t>allied </a:t>
            </a:r>
            <a:r>
              <a:rPr lang="en-GB" sz="3600" dirty="0">
                <a:solidFill>
                  <a:schemeClr val="bg2">
                    <a:lumMod val="25000"/>
                  </a:schemeClr>
                </a:solidFill>
                <a:latin typeface="Trebuchet MS" pitchFamily="34" charset="0"/>
              </a:rPr>
              <a:t>health profession (AHP) </a:t>
            </a:r>
            <a:r>
              <a:rPr lang="en-GB" sz="3600" dirty="0" smtClean="0">
                <a:solidFill>
                  <a:schemeClr val="bg2">
                    <a:lumMod val="25000"/>
                  </a:schemeClr>
                </a:solidFill>
                <a:latin typeface="Trebuchet MS" pitchFamily="34" charset="0"/>
              </a:rPr>
              <a:t>structures</a:t>
            </a:r>
          </a:p>
          <a:p>
            <a:pPr marL="457200" indent="-457200" eaLnBrk="1" hangingPunct="1">
              <a:buFont typeface="Arial" panose="020B0604020202020204" pitchFamily="34" charset="0"/>
              <a:buChar char="•"/>
              <a:defRPr/>
            </a:pPr>
            <a:r>
              <a:rPr lang="en-GB" sz="3600" dirty="0" smtClean="0">
                <a:solidFill>
                  <a:schemeClr val="bg2">
                    <a:lumMod val="25000"/>
                  </a:schemeClr>
                </a:solidFill>
                <a:latin typeface="Trebuchet MS" pitchFamily="34" charset="0"/>
              </a:rPr>
              <a:t>A </a:t>
            </a:r>
            <a:r>
              <a:rPr lang="en-GB" sz="3600" dirty="0">
                <a:solidFill>
                  <a:schemeClr val="bg2">
                    <a:lumMod val="25000"/>
                  </a:schemeClr>
                </a:solidFill>
                <a:latin typeface="Trebuchet MS" pitchFamily="34" charset="0"/>
              </a:rPr>
              <a:t>preference for professionally-led models of organisation was widely </a:t>
            </a:r>
            <a:r>
              <a:rPr lang="en-GB" sz="3600" dirty="0" smtClean="0">
                <a:solidFill>
                  <a:schemeClr val="bg2">
                    <a:lumMod val="25000"/>
                  </a:schemeClr>
                </a:solidFill>
                <a:latin typeface="Trebuchet MS" pitchFamily="34" charset="0"/>
              </a:rPr>
              <a:t>reported</a:t>
            </a:r>
          </a:p>
          <a:p>
            <a:pPr marL="457200" indent="-457200" eaLnBrk="1" hangingPunct="1">
              <a:buFont typeface="Arial" panose="020B0604020202020204" pitchFamily="34" charset="0"/>
              <a:buChar char="•"/>
              <a:defRPr/>
            </a:pPr>
            <a:r>
              <a:rPr lang="en-GB" sz="3600" dirty="0" smtClean="0">
                <a:solidFill>
                  <a:schemeClr val="bg2">
                    <a:lumMod val="25000"/>
                  </a:schemeClr>
                </a:solidFill>
                <a:latin typeface="Trebuchet MS" pitchFamily="34" charset="0"/>
              </a:rPr>
              <a:t>Devolved </a:t>
            </a:r>
            <a:r>
              <a:rPr lang="en-GB" sz="3600" dirty="0">
                <a:solidFill>
                  <a:schemeClr val="bg2">
                    <a:lumMod val="25000"/>
                  </a:schemeClr>
                </a:solidFill>
                <a:latin typeface="Trebuchet MS" pitchFamily="34" charset="0"/>
              </a:rPr>
              <a:t>and fragmented structures were increasingly emerging but physiotherapists reported a preference for professionally-led structures </a:t>
            </a:r>
            <a:r>
              <a:rPr lang="en-GB" sz="3600" dirty="0" smtClean="0">
                <a:solidFill>
                  <a:schemeClr val="bg2">
                    <a:lumMod val="25000"/>
                  </a:schemeClr>
                </a:solidFill>
                <a:latin typeface="Trebuchet MS" pitchFamily="34" charset="0"/>
              </a:rPr>
              <a:t>due to improved </a:t>
            </a:r>
            <a:r>
              <a:rPr lang="en-GB" sz="3600" dirty="0">
                <a:solidFill>
                  <a:schemeClr val="bg2">
                    <a:lumMod val="25000"/>
                  </a:schemeClr>
                </a:solidFill>
                <a:latin typeface="Trebuchet MS" pitchFamily="34" charset="0"/>
              </a:rPr>
              <a:t>patient outcomes and </a:t>
            </a:r>
            <a:r>
              <a:rPr lang="en-GB" sz="3600" dirty="0" smtClean="0">
                <a:solidFill>
                  <a:schemeClr val="bg2">
                    <a:lumMod val="25000"/>
                  </a:schemeClr>
                </a:solidFill>
                <a:latin typeface="Trebuchet MS" pitchFamily="34" charset="0"/>
              </a:rPr>
              <a:t>experience </a:t>
            </a:r>
          </a:p>
          <a:p>
            <a:pPr marL="457200" indent="-457200" eaLnBrk="1" hangingPunct="1">
              <a:buFont typeface="Arial" panose="020B0604020202020204" pitchFamily="34" charset="0"/>
              <a:buChar char="•"/>
              <a:defRPr/>
            </a:pPr>
            <a:r>
              <a:rPr lang="en-GB" sz="3600" dirty="0" smtClean="0">
                <a:solidFill>
                  <a:schemeClr val="bg2">
                    <a:lumMod val="25000"/>
                  </a:schemeClr>
                </a:solidFill>
                <a:latin typeface="Trebuchet MS" pitchFamily="34" charset="0"/>
              </a:rPr>
              <a:t>The </a:t>
            </a:r>
            <a:r>
              <a:rPr lang="en-GB" sz="3600" dirty="0">
                <a:solidFill>
                  <a:schemeClr val="bg2">
                    <a:lumMod val="25000"/>
                  </a:schemeClr>
                </a:solidFill>
                <a:latin typeface="Trebuchet MS" pitchFamily="34" charset="0"/>
              </a:rPr>
              <a:t>type of structure influenced the governance arrangements, the potential for staff development, access to specialist physiotherapists and ultimately the quality of care to patients  </a:t>
            </a:r>
          </a:p>
          <a:p>
            <a:pPr marL="457200" indent="-457200" eaLnBrk="1" hangingPunct="1">
              <a:buFont typeface="Arial" panose="020B0604020202020204" pitchFamily="34" charset="0"/>
              <a:buChar char="•"/>
              <a:defRPr/>
            </a:pPr>
            <a:r>
              <a:rPr lang="en-GB" sz="3600" dirty="0" smtClean="0">
                <a:solidFill>
                  <a:schemeClr val="bg2">
                    <a:lumMod val="25000"/>
                  </a:schemeClr>
                </a:solidFill>
                <a:latin typeface="Trebuchet MS" pitchFamily="34" charset="0"/>
              </a:rPr>
              <a:t>An </a:t>
            </a:r>
            <a:r>
              <a:rPr lang="en-GB" sz="3600" dirty="0">
                <a:solidFill>
                  <a:schemeClr val="bg2">
                    <a:lumMod val="25000"/>
                  </a:schemeClr>
                </a:solidFill>
                <a:latin typeface="Trebuchet MS" pitchFamily="34" charset="0"/>
              </a:rPr>
              <a:t>understanding of the roles, responsibilities and functions required to effectively manage a physiotherapy service to provide good patient experience, as well as the merits of different management structures will enable the profession to influence its management arrangements when faced with organisational restructuring. </a:t>
            </a:r>
          </a:p>
          <a:p>
            <a:pPr marL="457200" indent="-457200" eaLnBrk="1" hangingPunct="1">
              <a:buFont typeface="Arial" panose="020B0604020202020204" pitchFamily="34" charset="0"/>
              <a:buChar char="•"/>
              <a:defRPr/>
            </a:pPr>
            <a:r>
              <a:rPr lang="en-GB" sz="3600" dirty="0">
                <a:solidFill>
                  <a:schemeClr val="bg2">
                    <a:lumMod val="25000"/>
                  </a:schemeClr>
                </a:solidFill>
                <a:latin typeface="Trebuchet MS" pitchFamily="34" charset="0"/>
              </a:rPr>
              <a:t>To improve patient care physiotherapists would do well to consider being organised with other AHPs to give critical mass and strengthened governance.</a:t>
            </a:r>
          </a:p>
          <a:p>
            <a:pPr marL="457200" indent="-457200" eaLnBrk="1" hangingPunct="1">
              <a:buFont typeface="Arial" panose="020B0604020202020204" pitchFamily="34" charset="0"/>
              <a:buChar char="•"/>
              <a:defRPr/>
            </a:pPr>
            <a:endParaRPr lang="en-GB" sz="3200" dirty="0" smtClean="0">
              <a:solidFill>
                <a:schemeClr val="bg2">
                  <a:lumMod val="25000"/>
                </a:schemeClr>
              </a:solidFill>
              <a:latin typeface="Trebuchet MS" pitchFamily="34" charset="0"/>
            </a:endParaRPr>
          </a:p>
        </p:txBody>
      </p:sp>
      <p:sp>
        <p:nvSpPr>
          <p:cNvPr id="32" name="TextBox 31"/>
          <p:cNvSpPr txBox="1"/>
          <p:nvPr/>
        </p:nvSpPr>
        <p:spPr>
          <a:xfrm>
            <a:off x="838992" y="12201565"/>
            <a:ext cx="13869988" cy="3908762"/>
          </a:xfrm>
          <a:prstGeom prst="rect">
            <a:avLst/>
          </a:prstGeom>
          <a:noFill/>
        </p:spPr>
        <p:txBody>
          <a:bodyPr>
            <a:spAutoFit/>
          </a:bodyPr>
          <a:lstStyle/>
          <a:p>
            <a:pPr>
              <a:defRPr/>
            </a:pPr>
            <a:r>
              <a:rPr lang="en-GB" sz="5400" b="1" dirty="0" smtClean="0">
                <a:solidFill>
                  <a:schemeClr val="bg2">
                    <a:lumMod val="25000"/>
                  </a:schemeClr>
                </a:solidFill>
                <a:latin typeface="+mn-lt"/>
              </a:rPr>
              <a:t>Purpose</a:t>
            </a:r>
            <a:endParaRPr lang="en-GB" sz="5400" b="1" dirty="0">
              <a:solidFill>
                <a:schemeClr val="bg2">
                  <a:lumMod val="25000"/>
                </a:schemeClr>
              </a:solidFill>
              <a:latin typeface="+mn-lt"/>
            </a:endParaRPr>
          </a:p>
          <a:p>
            <a:pPr>
              <a:defRPr/>
            </a:pPr>
            <a:endParaRPr lang="en-GB" sz="1400" b="1" dirty="0">
              <a:solidFill>
                <a:schemeClr val="bg2">
                  <a:lumMod val="10000"/>
                </a:schemeClr>
              </a:solidFill>
              <a:latin typeface="+mn-lt"/>
            </a:endParaRPr>
          </a:p>
          <a:p>
            <a:pPr>
              <a:defRPr/>
            </a:pPr>
            <a:r>
              <a:rPr lang="en-GB" sz="3600" dirty="0" smtClean="0">
                <a:solidFill>
                  <a:schemeClr val="bg2">
                    <a:lumMod val="25000"/>
                  </a:schemeClr>
                </a:solidFill>
                <a:latin typeface="Trebuchet MS" pitchFamily="34" charset="0"/>
              </a:rPr>
              <a:t>To evaluate the impact of health service reforms on physiotherapy analysing the resulting management structures in England and Wales and the impact of different models of management structure and their impact on patient care, staff development and manager’s roles</a:t>
            </a:r>
            <a:r>
              <a:rPr lang="en-GB" sz="3200" dirty="0" smtClean="0">
                <a:solidFill>
                  <a:schemeClr val="bg2">
                    <a:lumMod val="25000"/>
                  </a:schemeClr>
                </a:solidFill>
                <a:latin typeface="Trebuchet MS" pitchFamily="34" charset="0"/>
              </a:rPr>
              <a:t>.</a:t>
            </a:r>
            <a:endParaRPr lang="en-GB" sz="3200" dirty="0">
              <a:solidFill>
                <a:schemeClr val="bg2">
                  <a:lumMod val="25000"/>
                </a:schemeClr>
              </a:solidFill>
              <a:latin typeface="Trebuchet MS" pitchFamily="34" charset="0"/>
            </a:endParaRPr>
          </a:p>
        </p:txBody>
      </p:sp>
      <p:pic>
        <p:nvPicPr>
          <p:cNvPr id="3119" name="Picture 4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00279" y="1"/>
            <a:ext cx="5174933" cy="1325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20" name="Picture 48"/>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1349" r="16549" b="13895"/>
          <a:stretch/>
        </p:blipFill>
        <p:spPr bwMode="auto">
          <a:xfrm>
            <a:off x="908841" y="17126888"/>
            <a:ext cx="13800139" cy="5732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9" name="Rectangle 23"/>
          <p:cNvSpPr>
            <a:spLocks noChangeArrowheads="1"/>
          </p:cNvSpPr>
          <p:nvPr/>
        </p:nvSpPr>
        <p:spPr bwMode="auto">
          <a:xfrm>
            <a:off x="860183" y="22426198"/>
            <a:ext cx="13848797" cy="15204162"/>
          </a:xfrm>
          <a:prstGeom prst="rect">
            <a:avLst/>
          </a:prstGeom>
          <a:noFill/>
          <a:ln w="9525">
            <a:noFill/>
            <a:miter lim="800000"/>
            <a:headEnd/>
            <a:tailEnd/>
          </a:ln>
          <a:effectLst/>
        </p:spPr>
        <p:txBody>
          <a:bodyPr wrap="square" anchor="ctr">
            <a:spAutoFit/>
          </a:bodyPr>
          <a:lstStyle/>
          <a:p>
            <a:pPr eaLnBrk="1" hangingPunct="1">
              <a:defRPr/>
            </a:pPr>
            <a:r>
              <a:rPr lang="en-GB" sz="5400" b="1" dirty="0" smtClean="0">
                <a:solidFill>
                  <a:schemeClr val="bg2">
                    <a:lumMod val="25000"/>
                  </a:schemeClr>
                </a:solidFill>
                <a:latin typeface="+mn-lt"/>
                <a:ea typeface="Calibri" pitchFamily="34" charset="0"/>
                <a:cs typeface="Times New Roman" pitchFamily="18" charset="0"/>
              </a:rPr>
              <a:t>RESULTS</a:t>
            </a:r>
          </a:p>
          <a:p>
            <a:pPr eaLnBrk="1" hangingPunct="1">
              <a:defRPr/>
            </a:pPr>
            <a:r>
              <a:rPr lang="en-GB" sz="4800" b="1" dirty="0" smtClean="0">
                <a:solidFill>
                  <a:schemeClr val="tx2"/>
                </a:solidFill>
                <a:latin typeface="+mn-lt"/>
                <a:ea typeface="Calibri" pitchFamily="34" charset="0"/>
                <a:cs typeface="Times New Roman" pitchFamily="18" charset="0"/>
              </a:rPr>
              <a:t>Management structures</a:t>
            </a:r>
          </a:p>
          <a:p>
            <a:pPr eaLnBrk="1" hangingPunct="1">
              <a:defRPr/>
            </a:pPr>
            <a:endParaRPr lang="en-GB" sz="4800" b="1" dirty="0" smtClean="0">
              <a:latin typeface="+mn-lt"/>
              <a:ea typeface="Calibri" pitchFamily="34" charset="0"/>
              <a:cs typeface="Times New Roman" pitchFamily="18" charset="0"/>
            </a:endParaRPr>
          </a:p>
          <a:p>
            <a:pPr eaLnBrk="1" hangingPunct="1">
              <a:defRPr/>
            </a:pPr>
            <a:r>
              <a:rPr lang="en-GB" sz="3200" b="1" dirty="0" smtClean="0">
                <a:solidFill>
                  <a:srgbClr val="38AD1D"/>
                </a:solidFill>
                <a:latin typeface="Trebuchet MS" panose="020B0603020202020204" pitchFamily="34" charset="0"/>
                <a:ea typeface="Calibri" pitchFamily="34" charset="0"/>
                <a:cs typeface="Times New Roman" pitchFamily="18" charset="0"/>
              </a:rPr>
              <a:t>    </a:t>
            </a:r>
            <a:r>
              <a:rPr lang="en-GB" sz="3200" b="1" dirty="0" smtClean="0">
                <a:solidFill>
                  <a:srgbClr val="20AC37"/>
                </a:solidFill>
                <a:latin typeface="Trebuchet MS" panose="020B0603020202020204" pitchFamily="34" charset="0"/>
                <a:ea typeface="Calibri" pitchFamily="34" charset="0"/>
                <a:cs typeface="Times New Roman" pitchFamily="18" charset="0"/>
              </a:rPr>
              <a:t>Model 1 Allied Health Professional</a:t>
            </a:r>
          </a:p>
          <a:p>
            <a:pPr eaLnBrk="1" hangingPunct="1">
              <a:defRPr/>
            </a:pPr>
            <a:r>
              <a:rPr lang="en-GB" sz="3200" b="1" dirty="0">
                <a:solidFill>
                  <a:srgbClr val="20AC37"/>
                </a:solidFill>
                <a:latin typeface="Trebuchet MS" panose="020B0603020202020204" pitchFamily="34" charset="0"/>
                <a:ea typeface="Calibri" pitchFamily="34" charset="0"/>
                <a:cs typeface="Times New Roman" pitchFamily="18" charset="0"/>
              </a:rPr>
              <a:t> </a:t>
            </a:r>
            <a:r>
              <a:rPr lang="en-GB" sz="3200" b="1" dirty="0" smtClean="0">
                <a:solidFill>
                  <a:srgbClr val="20AC37"/>
                </a:solidFill>
                <a:latin typeface="Trebuchet MS" panose="020B0603020202020204" pitchFamily="34" charset="0"/>
                <a:ea typeface="Calibri" pitchFamily="34" charset="0"/>
                <a:cs typeface="Times New Roman" pitchFamily="18" charset="0"/>
              </a:rPr>
              <a:t>                Directorate (43%)</a:t>
            </a:r>
          </a:p>
          <a:p>
            <a:pPr eaLnBrk="1" hangingPunct="1">
              <a:defRPr/>
            </a:pPr>
            <a:r>
              <a:rPr lang="en-GB" sz="3200" b="1" dirty="0" smtClean="0">
                <a:solidFill>
                  <a:srgbClr val="20AC37"/>
                </a:solidFill>
                <a:latin typeface="Trebuchet MS" panose="020B0603020202020204" pitchFamily="34" charset="0"/>
                <a:ea typeface="Calibri" pitchFamily="34" charset="0"/>
                <a:cs typeface="Times New Roman" pitchFamily="18" charset="0"/>
              </a:rPr>
              <a:t>    Model 2 AHP Sub-</a:t>
            </a:r>
          </a:p>
          <a:p>
            <a:pPr eaLnBrk="1" hangingPunct="1">
              <a:defRPr/>
            </a:pPr>
            <a:r>
              <a:rPr lang="en-GB" sz="3200" b="1" dirty="0">
                <a:solidFill>
                  <a:srgbClr val="20AC37"/>
                </a:solidFill>
                <a:latin typeface="Trebuchet MS" panose="020B0603020202020204" pitchFamily="34" charset="0"/>
                <a:ea typeface="Calibri" pitchFamily="34" charset="0"/>
                <a:cs typeface="Times New Roman" pitchFamily="18" charset="0"/>
              </a:rPr>
              <a:t> </a:t>
            </a:r>
            <a:r>
              <a:rPr lang="en-GB" sz="3200" b="1" dirty="0" smtClean="0">
                <a:solidFill>
                  <a:srgbClr val="20AC37"/>
                </a:solidFill>
                <a:latin typeface="Trebuchet MS" panose="020B0603020202020204" pitchFamily="34" charset="0"/>
                <a:ea typeface="Calibri" pitchFamily="34" charset="0"/>
                <a:cs typeface="Times New Roman" pitchFamily="18" charset="0"/>
              </a:rPr>
              <a:t>                Directorate (4%)</a:t>
            </a:r>
            <a:endParaRPr lang="en-GB" sz="4800" b="1" dirty="0" smtClean="0">
              <a:solidFill>
                <a:srgbClr val="20AC37"/>
              </a:solidFill>
              <a:latin typeface="+mn-lt"/>
              <a:ea typeface="Calibri" pitchFamily="34" charset="0"/>
              <a:cs typeface="Times New Roman" pitchFamily="18" charset="0"/>
            </a:endParaRPr>
          </a:p>
          <a:p>
            <a:pPr eaLnBrk="1" hangingPunct="1">
              <a:defRPr/>
            </a:pPr>
            <a:endParaRPr lang="en-GB" sz="4800" b="1" dirty="0" smtClean="0">
              <a:solidFill>
                <a:schemeClr val="bg2">
                  <a:lumMod val="25000"/>
                </a:schemeClr>
              </a:solidFill>
              <a:latin typeface="+mn-lt"/>
              <a:ea typeface="Calibri" pitchFamily="34" charset="0"/>
              <a:cs typeface="Times New Roman" pitchFamily="18" charset="0"/>
            </a:endParaRPr>
          </a:p>
          <a:p>
            <a:pPr marL="0" lvl="1" indent="0" algn="ctr" eaLnBrk="1" hangingPunct="1">
              <a:defRPr/>
            </a:pPr>
            <a:r>
              <a:rPr lang="en-GB" sz="4800" b="1" dirty="0">
                <a:solidFill>
                  <a:schemeClr val="bg2">
                    <a:lumMod val="25000"/>
                  </a:schemeClr>
                </a:solidFill>
                <a:latin typeface="+mn-lt"/>
                <a:ea typeface="Calibri" pitchFamily="34" charset="0"/>
                <a:cs typeface="Times New Roman" pitchFamily="18" charset="0"/>
              </a:rPr>
              <a:t> </a:t>
            </a:r>
            <a:r>
              <a:rPr lang="en-GB" sz="4800" b="1" dirty="0" smtClean="0">
                <a:solidFill>
                  <a:schemeClr val="bg2">
                    <a:lumMod val="25000"/>
                  </a:schemeClr>
                </a:solidFill>
                <a:latin typeface="+mn-lt"/>
                <a:ea typeface="Calibri" pitchFamily="34" charset="0"/>
                <a:cs typeface="Times New Roman" pitchFamily="18" charset="0"/>
              </a:rPr>
              <a:t>                      </a:t>
            </a:r>
          </a:p>
          <a:p>
            <a:pPr marL="0" lvl="1" indent="0" algn="ctr" eaLnBrk="1" hangingPunct="1">
              <a:defRPr/>
            </a:pPr>
            <a:r>
              <a:rPr lang="en-GB" sz="4800" b="1" dirty="0">
                <a:solidFill>
                  <a:schemeClr val="bg2">
                    <a:lumMod val="25000"/>
                  </a:schemeClr>
                </a:solidFill>
                <a:latin typeface="+mn-lt"/>
                <a:ea typeface="Calibri" pitchFamily="34" charset="0"/>
                <a:cs typeface="Times New Roman" pitchFamily="18" charset="0"/>
              </a:rPr>
              <a:t> </a:t>
            </a:r>
            <a:r>
              <a:rPr lang="en-GB" sz="4800" b="1" dirty="0" smtClean="0">
                <a:solidFill>
                  <a:schemeClr val="bg2">
                    <a:lumMod val="25000"/>
                  </a:schemeClr>
                </a:solidFill>
                <a:latin typeface="+mn-lt"/>
                <a:ea typeface="Calibri" pitchFamily="34" charset="0"/>
                <a:cs typeface="Times New Roman" pitchFamily="18" charset="0"/>
              </a:rPr>
              <a:t>                                      </a:t>
            </a:r>
          </a:p>
          <a:p>
            <a:pPr marL="0" lvl="1" indent="0" algn="ctr" eaLnBrk="1" hangingPunct="1">
              <a:defRPr/>
            </a:pPr>
            <a:endParaRPr lang="en-GB" sz="4800" b="1" dirty="0">
              <a:solidFill>
                <a:schemeClr val="bg2">
                  <a:lumMod val="25000"/>
                </a:schemeClr>
              </a:solidFill>
              <a:latin typeface="+mn-lt"/>
              <a:ea typeface="Calibri" pitchFamily="34" charset="0"/>
              <a:cs typeface="Times New Roman" pitchFamily="18" charset="0"/>
            </a:endParaRPr>
          </a:p>
          <a:p>
            <a:pPr marL="0" lvl="1" indent="0" algn="ctr" eaLnBrk="1" hangingPunct="1">
              <a:defRPr/>
            </a:pPr>
            <a:endParaRPr lang="en-GB" sz="4800" b="1" dirty="0" smtClean="0">
              <a:solidFill>
                <a:schemeClr val="bg2">
                  <a:lumMod val="25000"/>
                </a:schemeClr>
              </a:solidFill>
              <a:latin typeface="+mn-lt"/>
              <a:ea typeface="Calibri" pitchFamily="34" charset="0"/>
              <a:cs typeface="Times New Roman" pitchFamily="18" charset="0"/>
            </a:endParaRPr>
          </a:p>
          <a:p>
            <a:pPr marL="0" lvl="1" indent="0" algn="ctr" eaLnBrk="1" hangingPunct="1">
              <a:defRPr/>
            </a:pPr>
            <a:r>
              <a:rPr lang="en-GB" sz="4800" b="1" dirty="0">
                <a:solidFill>
                  <a:schemeClr val="bg2">
                    <a:lumMod val="25000"/>
                  </a:schemeClr>
                </a:solidFill>
                <a:latin typeface="+mn-lt"/>
                <a:ea typeface="Calibri" pitchFamily="34" charset="0"/>
                <a:cs typeface="Times New Roman" pitchFamily="18" charset="0"/>
              </a:rPr>
              <a:t> </a:t>
            </a:r>
            <a:r>
              <a:rPr lang="en-GB" sz="4800" b="1" dirty="0" smtClean="0">
                <a:solidFill>
                  <a:schemeClr val="bg2">
                    <a:lumMod val="25000"/>
                  </a:schemeClr>
                </a:solidFill>
                <a:latin typeface="+mn-lt"/>
                <a:ea typeface="Calibri" pitchFamily="34" charset="0"/>
                <a:cs typeface="Times New Roman" pitchFamily="18" charset="0"/>
              </a:rPr>
              <a:t>                                       </a:t>
            </a:r>
          </a:p>
          <a:p>
            <a:pPr marL="0" lvl="1" indent="0" algn="ctr" eaLnBrk="1" hangingPunct="1">
              <a:defRPr/>
            </a:pPr>
            <a:endParaRPr lang="en-GB" sz="4800" b="1" dirty="0">
              <a:solidFill>
                <a:schemeClr val="bg2">
                  <a:lumMod val="25000"/>
                </a:schemeClr>
              </a:solidFill>
              <a:latin typeface="+mn-lt"/>
              <a:ea typeface="Calibri" pitchFamily="34" charset="0"/>
              <a:cs typeface="Times New Roman" pitchFamily="18" charset="0"/>
            </a:endParaRPr>
          </a:p>
          <a:p>
            <a:pPr marL="0" lvl="1" indent="0" algn="r" eaLnBrk="1" hangingPunct="1">
              <a:defRPr/>
            </a:pPr>
            <a:r>
              <a:rPr lang="en-GB" sz="3200" b="1" dirty="0" smtClean="0">
                <a:solidFill>
                  <a:schemeClr val="bg2">
                    <a:lumMod val="25000"/>
                  </a:schemeClr>
                </a:solidFill>
                <a:latin typeface="Trebuchet MS" panose="020B0603020202020204" pitchFamily="34" charset="0"/>
                <a:ea typeface="Calibri" pitchFamily="34" charset="0"/>
                <a:cs typeface="Times New Roman" pitchFamily="18" charset="0"/>
              </a:rPr>
              <a:t>Model </a:t>
            </a:r>
            <a:r>
              <a:rPr lang="en-GB" sz="3200" b="1" dirty="0">
                <a:solidFill>
                  <a:schemeClr val="bg2">
                    <a:lumMod val="25000"/>
                  </a:schemeClr>
                </a:solidFill>
                <a:latin typeface="Trebuchet MS" panose="020B0603020202020204" pitchFamily="34" charset="0"/>
                <a:ea typeface="Calibri" pitchFamily="34" charset="0"/>
                <a:cs typeface="Times New Roman" pitchFamily="18" charset="0"/>
              </a:rPr>
              <a:t>3 </a:t>
            </a:r>
            <a:r>
              <a:rPr lang="en-GB" sz="3200" b="1" dirty="0" smtClean="0">
                <a:solidFill>
                  <a:schemeClr val="bg2">
                    <a:lumMod val="25000"/>
                  </a:schemeClr>
                </a:solidFill>
                <a:latin typeface="Trebuchet MS" panose="020B0603020202020204" pitchFamily="34" charset="0"/>
                <a:ea typeface="Calibri" pitchFamily="34" charset="0"/>
                <a:cs typeface="Times New Roman" pitchFamily="18" charset="0"/>
              </a:rPr>
              <a:t>Physiotherapy Directorate(26%)</a:t>
            </a:r>
            <a:endParaRPr lang="en-GB" sz="3200" b="1" dirty="0">
              <a:solidFill>
                <a:schemeClr val="bg2">
                  <a:lumMod val="25000"/>
                </a:schemeClr>
              </a:solidFill>
              <a:latin typeface="Trebuchet MS" panose="020B0603020202020204" pitchFamily="34" charset="0"/>
              <a:ea typeface="Calibri" pitchFamily="34" charset="0"/>
              <a:cs typeface="Times New Roman" pitchFamily="18" charset="0"/>
            </a:endParaRPr>
          </a:p>
          <a:p>
            <a:pPr algn="r" eaLnBrk="1" hangingPunct="1">
              <a:defRPr/>
            </a:pPr>
            <a:r>
              <a:rPr lang="en-GB" sz="4800" b="1" dirty="0" smtClean="0">
                <a:solidFill>
                  <a:schemeClr val="bg2">
                    <a:lumMod val="25000"/>
                  </a:schemeClr>
                </a:solidFill>
                <a:latin typeface="+mn-lt"/>
                <a:ea typeface="Calibri" pitchFamily="34" charset="0"/>
                <a:cs typeface="Times New Roman" pitchFamily="18" charset="0"/>
              </a:rPr>
              <a:t>      </a:t>
            </a:r>
          </a:p>
          <a:p>
            <a:pPr algn="ctr" eaLnBrk="1" hangingPunct="1">
              <a:defRPr/>
            </a:pPr>
            <a:endParaRPr lang="en-GB" sz="4800" b="1" dirty="0" smtClean="0">
              <a:solidFill>
                <a:schemeClr val="bg2">
                  <a:lumMod val="25000"/>
                </a:schemeClr>
              </a:solidFill>
              <a:latin typeface="+mn-lt"/>
              <a:ea typeface="Calibri" pitchFamily="34" charset="0"/>
              <a:cs typeface="Times New Roman" pitchFamily="18" charset="0"/>
            </a:endParaRPr>
          </a:p>
          <a:p>
            <a:pPr lvl="1" algn="ctr" eaLnBrk="1" hangingPunct="1">
              <a:defRPr/>
            </a:pPr>
            <a:r>
              <a:rPr lang="en-GB" sz="4800" b="1" dirty="0">
                <a:solidFill>
                  <a:schemeClr val="bg2">
                    <a:lumMod val="25000"/>
                  </a:schemeClr>
                </a:solidFill>
                <a:latin typeface="+mn-lt"/>
                <a:ea typeface="Calibri" pitchFamily="34" charset="0"/>
                <a:cs typeface="Times New Roman" pitchFamily="18" charset="0"/>
              </a:rPr>
              <a:t> </a:t>
            </a:r>
            <a:r>
              <a:rPr lang="en-GB" sz="4800" b="1" dirty="0" smtClean="0">
                <a:solidFill>
                  <a:schemeClr val="bg2">
                    <a:lumMod val="25000"/>
                  </a:schemeClr>
                </a:solidFill>
                <a:latin typeface="+mn-lt"/>
                <a:ea typeface="Calibri" pitchFamily="34" charset="0"/>
                <a:cs typeface="Times New Roman" pitchFamily="18" charset="0"/>
              </a:rPr>
              <a:t>                               </a:t>
            </a:r>
          </a:p>
          <a:p>
            <a:pPr eaLnBrk="1" hangingPunct="1">
              <a:defRPr/>
            </a:pPr>
            <a:endParaRPr lang="en-GB" sz="4800" b="1" dirty="0">
              <a:solidFill>
                <a:schemeClr val="bg2">
                  <a:lumMod val="25000"/>
                </a:schemeClr>
              </a:solidFill>
              <a:latin typeface="+mn-lt"/>
              <a:ea typeface="Calibri" pitchFamily="34" charset="0"/>
              <a:cs typeface="Times New Roman" pitchFamily="18" charset="0"/>
            </a:endParaRPr>
          </a:p>
          <a:p>
            <a:pPr eaLnBrk="1" hangingPunct="1">
              <a:defRPr/>
            </a:pPr>
            <a:endParaRPr lang="en-GB" sz="4800" b="1" dirty="0" smtClean="0">
              <a:solidFill>
                <a:schemeClr val="bg2">
                  <a:lumMod val="25000"/>
                </a:schemeClr>
              </a:solidFill>
              <a:latin typeface="+mn-lt"/>
              <a:ea typeface="Calibri" pitchFamily="34" charset="0"/>
              <a:cs typeface="Times New Roman" pitchFamily="18" charset="0"/>
            </a:endParaRPr>
          </a:p>
          <a:p>
            <a:pPr eaLnBrk="1" hangingPunct="1">
              <a:defRPr/>
            </a:pPr>
            <a:endParaRPr lang="en-GB" sz="4800" b="1" dirty="0">
              <a:solidFill>
                <a:schemeClr val="bg2">
                  <a:lumMod val="25000"/>
                </a:schemeClr>
              </a:solidFill>
              <a:latin typeface="+mn-lt"/>
              <a:ea typeface="Calibri" pitchFamily="34" charset="0"/>
              <a:cs typeface="Times New Roman" pitchFamily="18" charset="0"/>
            </a:endParaRPr>
          </a:p>
          <a:p>
            <a:pPr eaLnBrk="1" hangingPunct="1">
              <a:defRPr/>
            </a:pPr>
            <a:endParaRPr lang="en-GB" sz="4800" b="1" dirty="0" smtClean="0">
              <a:solidFill>
                <a:schemeClr val="bg2">
                  <a:lumMod val="25000"/>
                </a:schemeClr>
              </a:solidFill>
              <a:latin typeface="+mn-lt"/>
              <a:ea typeface="Calibri" pitchFamily="34" charset="0"/>
              <a:cs typeface="Times New Roman" pitchFamily="18" charset="0"/>
            </a:endParaRPr>
          </a:p>
        </p:txBody>
      </p:sp>
      <p:pic>
        <p:nvPicPr>
          <p:cNvPr id="3128" name="Picture 5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06267" y="24447498"/>
            <a:ext cx="8934639" cy="6277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455420" y="41647111"/>
            <a:ext cx="2065020" cy="880110"/>
          </a:xfrm>
          <a:prstGeom prst="rect">
            <a:avLst/>
          </a:prstGeom>
          <a:solidFill>
            <a:srgbClr val="9900CC"/>
          </a:solidFill>
        </p:spPr>
        <p:txBody>
          <a:bodyPr wrap="square" rtlCol="0">
            <a:spAutoFit/>
          </a:bodyPr>
          <a:lstStyle/>
          <a:p>
            <a:endParaRPr lang="en-GB" dirty="0"/>
          </a:p>
        </p:txBody>
      </p:sp>
      <p:pic>
        <p:nvPicPr>
          <p:cNvPr id="3132" name="Picture 6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3241" y="29081618"/>
            <a:ext cx="8098528" cy="730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15490826" y="6700533"/>
            <a:ext cx="14004925" cy="2569934"/>
          </a:xfrm>
          <a:prstGeom prst="rect">
            <a:avLst/>
          </a:prstGeom>
        </p:spPr>
        <p:txBody>
          <a:bodyPr wrap="square">
            <a:spAutoFit/>
          </a:bodyPr>
          <a:lstStyle/>
          <a:p>
            <a:pPr>
              <a:spcAft>
                <a:spcPts val="600"/>
              </a:spcAft>
            </a:pPr>
            <a:r>
              <a:rPr lang="en-GB" sz="4800" b="1" dirty="0" smtClean="0">
                <a:solidFill>
                  <a:schemeClr val="tx2"/>
                </a:solidFill>
                <a:latin typeface="+mn-lt"/>
              </a:rPr>
              <a:t>Overall Management Structure Assessment</a:t>
            </a:r>
          </a:p>
          <a:p>
            <a:r>
              <a:rPr lang="en-GB" sz="3600" dirty="0" smtClean="0">
                <a:solidFill>
                  <a:schemeClr val="bg2">
                    <a:lumMod val="25000"/>
                  </a:schemeClr>
                </a:solidFill>
                <a:latin typeface="Trebuchet MS" panose="020B0603020202020204" pitchFamily="34" charset="0"/>
              </a:rPr>
              <a:t>Physiotherapy managers ranked the AHP Directorate model the highest, and the fragmented structure the lowest.</a:t>
            </a:r>
          </a:p>
          <a:p>
            <a:endParaRPr lang="en-GB" sz="3600" dirty="0">
              <a:solidFill>
                <a:schemeClr val="bg2">
                  <a:lumMod val="25000"/>
                </a:schemeClr>
              </a:solidFill>
              <a:latin typeface="Trebuchet MS" panose="020B0603020202020204" pitchFamily="34" charset="0"/>
            </a:endParaRPr>
          </a:p>
        </p:txBody>
      </p:sp>
      <p:pic>
        <p:nvPicPr>
          <p:cNvPr id="3137" name="Picture 65"/>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831" t="-3986" r="8988" b="6546"/>
          <a:stretch/>
        </p:blipFill>
        <p:spPr bwMode="auto">
          <a:xfrm>
            <a:off x="15463838" y="8343075"/>
            <a:ext cx="14345602" cy="12370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15589250" y="37531291"/>
            <a:ext cx="13906499" cy="1477328"/>
          </a:xfrm>
          <a:prstGeom prst="rect">
            <a:avLst/>
          </a:prstGeom>
          <a:noFill/>
        </p:spPr>
        <p:txBody>
          <a:bodyPr wrap="square" rtlCol="0">
            <a:spAutoFit/>
          </a:bodyPr>
          <a:lstStyle/>
          <a:p>
            <a:r>
              <a:rPr lang="en-GB" sz="5400" b="1" dirty="0" smtClean="0">
                <a:solidFill>
                  <a:schemeClr val="bg2">
                    <a:lumMod val="25000"/>
                  </a:schemeClr>
                </a:solidFill>
                <a:latin typeface="+mn-lt"/>
              </a:rPr>
              <a:t>Acknowledgement</a:t>
            </a:r>
          </a:p>
          <a:p>
            <a:r>
              <a:rPr lang="en-GB" sz="3600" dirty="0" smtClean="0">
                <a:solidFill>
                  <a:schemeClr val="bg2">
                    <a:lumMod val="25000"/>
                  </a:schemeClr>
                </a:solidFill>
                <a:latin typeface="Trebuchet MS" panose="020B0603020202020204" pitchFamily="34" charset="0"/>
              </a:rPr>
              <a:t>Presented at the WCPT Congress 2017, Cape Town </a:t>
            </a:r>
            <a:endParaRPr lang="en-GB" sz="3600" dirty="0">
              <a:solidFill>
                <a:schemeClr val="bg2">
                  <a:lumMod val="25000"/>
                </a:schemeClr>
              </a:solidFill>
              <a:latin typeface="Trebuchet MS" panose="020B0603020202020204" pitchFamily="34" charset="0"/>
            </a:endParaRPr>
          </a:p>
        </p:txBody>
      </p:sp>
      <p:sp>
        <p:nvSpPr>
          <p:cNvPr id="11" name="TextBox 10"/>
          <p:cNvSpPr txBox="1"/>
          <p:nvPr/>
        </p:nvSpPr>
        <p:spPr>
          <a:xfrm>
            <a:off x="15589250" y="39249488"/>
            <a:ext cx="13810614" cy="2585323"/>
          </a:xfrm>
          <a:prstGeom prst="rect">
            <a:avLst/>
          </a:prstGeom>
          <a:noFill/>
        </p:spPr>
        <p:txBody>
          <a:bodyPr wrap="square" rtlCol="0">
            <a:spAutoFit/>
          </a:bodyPr>
          <a:lstStyle/>
          <a:p>
            <a:r>
              <a:rPr lang="en-GB" sz="5400" b="1" dirty="0" smtClean="0">
                <a:solidFill>
                  <a:schemeClr val="bg2">
                    <a:lumMod val="25000"/>
                  </a:schemeClr>
                </a:solidFill>
                <a:latin typeface="+mn-lt"/>
              </a:rPr>
              <a:t>Contact Details</a:t>
            </a:r>
          </a:p>
          <a:p>
            <a:r>
              <a:rPr lang="fr-FR" sz="3600" dirty="0" smtClean="0">
                <a:latin typeface="Trebuchet MS" panose="020B0603020202020204" pitchFamily="34" charset="0"/>
              </a:rPr>
              <a:t>  </a:t>
            </a:r>
            <a:r>
              <a:rPr lang="fr-FR" sz="3600" dirty="0" smtClean="0">
                <a:solidFill>
                  <a:schemeClr val="bg2">
                    <a:lumMod val="25000"/>
                  </a:schemeClr>
                </a:solidFill>
                <a:latin typeface="Trebuchet MS" panose="020B0603020202020204" pitchFamily="34" charset="0"/>
              </a:rPr>
              <a:t>Email: fiona.jenkins3@wales.nhs.uk</a:t>
            </a:r>
          </a:p>
          <a:p>
            <a:r>
              <a:rPr lang="fr-FR" sz="3600" dirty="0" smtClean="0">
                <a:solidFill>
                  <a:schemeClr val="bg2">
                    <a:lumMod val="25000"/>
                  </a:schemeClr>
                </a:solidFill>
                <a:latin typeface="Trebuchet MS" panose="020B0603020202020204" pitchFamily="34" charset="0"/>
              </a:rPr>
              <a:t>  Web site: http://jjconsulting.org.uk</a:t>
            </a:r>
          </a:p>
          <a:p>
            <a:endParaRPr lang="en-GB" sz="3600" dirty="0">
              <a:latin typeface="Trebuchet MS" panose="020B0603020202020204" pitchFamily="34" charset="0"/>
            </a:endParaRPr>
          </a:p>
        </p:txBody>
      </p:sp>
      <p:pic>
        <p:nvPicPr>
          <p:cNvPr id="3140" name="Picture 6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7343101" y="39431518"/>
            <a:ext cx="1878012" cy="1878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41" name="Picture 6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897880" y="33147000"/>
            <a:ext cx="9146966" cy="9380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1675</TotalTime>
  <Words>519</Words>
  <Application>Microsoft Office PowerPoint</Application>
  <PresentationFormat>Custom</PresentationFormat>
  <Paragraphs>64</Paragraphs>
  <Slides>1</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4" baseType="lpstr">
      <vt:lpstr>PosterPresentations.com-100CMx140CM</vt:lpstr>
      <vt:lpstr>Classic - Wide Center</vt:lpstr>
      <vt:lpstr>Image</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Robert Jones</cp:lastModifiedBy>
  <cp:revision>183</cp:revision>
  <dcterms:created xsi:type="dcterms:W3CDTF">2012-02-10T00:21:22Z</dcterms:created>
  <dcterms:modified xsi:type="dcterms:W3CDTF">2018-02-13T17:49:51Z</dcterms:modified>
</cp:coreProperties>
</file>